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65" r:id="rId3"/>
    <p:sldId id="257" r:id="rId4"/>
    <p:sldId id="258" r:id="rId5"/>
    <p:sldId id="259" r:id="rId6"/>
    <p:sldId id="260" r:id="rId7"/>
    <p:sldId id="261" r:id="rId8"/>
    <p:sldId id="262" r:id="rId9"/>
    <p:sldId id="263" r:id="rId10"/>
    <p:sldId id="266" r:id="rId11"/>
    <p:sldId id="264"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1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75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0E72D93-2B37-4E9F-933F-D4D81B58B9B6}" type="datetimeFigureOut">
              <a:rPr lang="en-IN" smtClean="0"/>
              <a:t>19-11-2022</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5743CA77-4FAA-4562-9AA9-4A5D8DB361A5}" type="slidenum">
              <a:rPr lang="en-IN" smtClean="0"/>
              <a:t>‹#›</a:t>
            </a:fld>
            <a:endParaRPr lang="en-IN"/>
          </a:p>
        </p:txBody>
      </p:sp>
    </p:spTree>
    <p:extLst>
      <p:ext uri="{BB962C8B-B14F-4D97-AF65-F5344CB8AC3E}">
        <p14:creationId xmlns:p14="http://schemas.microsoft.com/office/powerpoint/2010/main" val="29892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43CA77-4FAA-4562-9AA9-4A5D8DB361A5}" type="slidenum">
              <a:rPr lang="en-IN" smtClean="0"/>
              <a:t>10</a:t>
            </a:fld>
            <a:endParaRPr lang="en-IN"/>
          </a:p>
        </p:txBody>
      </p:sp>
    </p:spTree>
    <p:extLst>
      <p:ext uri="{BB962C8B-B14F-4D97-AF65-F5344CB8AC3E}">
        <p14:creationId xmlns:p14="http://schemas.microsoft.com/office/powerpoint/2010/main" val="1840288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9121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553962" y="560903"/>
            <a:ext cx="476249" cy="466724"/>
          </a:xfrm>
          <a:prstGeom prst="rect">
            <a:avLst/>
          </a:prstGeom>
        </p:spPr>
      </p:pic>
      <p:pic>
        <p:nvPicPr>
          <p:cNvPr id="18" name="bg object 18"/>
          <p:cNvPicPr/>
          <p:nvPr/>
        </p:nvPicPr>
        <p:blipFill>
          <a:blip r:embed="rId2" cstate="print"/>
          <a:stretch>
            <a:fillRect/>
          </a:stretch>
        </p:blipFill>
        <p:spPr>
          <a:xfrm>
            <a:off x="8288417" y="1028703"/>
            <a:ext cx="495299" cy="485774"/>
          </a:xfrm>
          <a:prstGeom prst="rect">
            <a:avLst/>
          </a:prstGeom>
        </p:spPr>
      </p:pic>
      <p:pic>
        <p:nvPicPr>
          <p:cNvPr id="19" name="bg object 19"/>
          <p:cNvPicPr/>
          <p:nvPr/>
        </p:nvPicPr>
        <p:blipFill>
          <a:blip r:embed="rId2" cstate="print"/>
          <a:stretch>
            <a:fillRect/>
          </a:stretch>
        </p:blipFill>
        <p:spPr>
          <a:xfrm>
            <a:off x="10975781" y="309220"/>
            <a:ext cx="495299" cy="485774"/>
          </a:xfrm>
          <a:prstGeom prst="rect">
            <a:avLst/>
          </a:prstGeom>
        </p:spPr>
      </p:pic>
      <p:pic>
        <p:nvPicPr>
          <p:cNvPr id="20" name="bg object 20"/>
          <p:cNvPicPr/>
          <p:nvPr/>
        </p:nvPicPr>
        <p:blipFill>
          <a:blip r:embed="rId3" cstate="print"/>
          <a:stretch>
            <a:fillRect/>
          </a:stretch>
        </p:blipFill>
        <p:spPr>
          <a:xfrm>
            <a:off x="17589" y="3538087"/>
            <a:ext cx="1571624" cy="914399"/>
          </a:xfrm>
          <a:prstGeom prst="rect">
            <a:avLst/>
          </a:prstGeom>
        </p:spPr>
      </p:pic>
      <p:pic>
        <p:nvPicPr>
          <p:cNvPr id="21" name="bg object 21"/>
          <p:cNvPicPr/>
          <p:nvPr/>
        </p:nvPicPr>
        <p:blipFill>
          <a:blip r:embed="rId3" cstate="print"/>
          <a:stretch>
            <a:fillRect/>
          </a:stretch>
        </p:blipFill>
        <p:spPr>
          <a:xfrm>
            <a:off x="11222173" y="1805306"/>
            <a:ext cx="1571624" cy="914399"/>
          </a:xfrm>
          <a:prstGeom prst="rect">
            <a:avLst/>
          </a:prstGeom>
        </p:spPr>
      </p:pic>
      <p:pic>
        <p:nvPicPr>
          <p:cNvPr id="22" name="bg object 22"/>
          <p:cNvPicPr/>
          <p:nvPr/>
        </p:nvPicPr>
        <p:blipFill>
          <a:blip r:embed="rId4" cstate="print"/>
          <a:stretch>
            <a:fillRect/>
          </a:stretch>
        </p:blipFill>
        <p:spPr>
          <a:xfrm>
            <a:off x="0" y="3"/>
            <a:ext cx="18287999" cy="4011266"/>
          </a:xfrm>
          <a:prstGeom prst="rect">
            <a:avLst/>
          </a:prstGeom>
        </p:spPr>
      </p:pic>
      <p:pic>
        <p:nvPicPr>
          <p:cNvPr id="23" name="bg object 23"/>
          <p:cNvPicPr/>
          <p:nvPr/>
        </p:nvPicPr>
        <p:blipFill>
          <a:blip r:embed="rId5" cstate="print"/>
          <a:stretch>
            <a:fillRect/>
          </a:stretch>
        </p:blipFill>
        <p:spPr>
          <a:xfrm>
            <a:off x="1028700" y="2081778"/>
            <a:ext cx="8248649" cy="7724774"/>
          </a:xfrm>
          <a:prstGeom prst="rect">
            <a:avLst/>
          </a:prstGeom>
        </p:spPr>
      </p:pic>
      <p:sp>
        <p:nvSpPr>
          <p:cNvPr id="2" name="Holder 2"/>
          <p:cNvSpPr>
            <a:spLocks noGrp="1"/>
          </p:cNvSpPr>
          <p:nvPr>
            <p:ph type="ctrTitle"/>
          </p:nvPr>
        </p:nvSpPr>
        <p:spPr>
          <a:xfrm>
            <a:off x="1811200" y="131412"/>
            <a:ext cx="14665598" cy="179705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960279" y="5766204"/>
            <a:ext cx="16367441" cy="1797050"/>
          </a:xfrm>
          <a:prstGeom prst="rect">
            <a:avLst/>
          </a:prstGeom>
        </p:spPr>
        <p:txBody>
          <a:bodyPr wrap="square" lIns="0" tIns="0" rIns="0" bIns="0">
            <a:spAutoFit/>
          </a:bodyPr>
          <a:lstStyle>
            <a:lvl1pPr>
              <a:defRPr sz="5000" b="0" i="0">
                <a:solidFill>
                  <a:srgbClr val="F4F5FB"/>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Lucida Sans Unicode"/>
                <a:cs typeface="Lucida Sans Unicode"/>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9121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553962" y="560900"/>
            <a:ext cx="476249" cy="466724"/>
          </a:xfrm>
          <a:prstGeom prst="rect">
            <a:avLst/>
          </a:prstGeom>
        </p:spPr>
      </p:pic>
      <p:pic>
        <p:nvPicPr>
          <p:cNvPr id="18" name="bg object 18"/>
          <p:cNvPicPr/>
          <p:nvPr/>
        </p:nvPicPr>
        <p:blipFill>
          <a:blip r:embed="rId2" cstate="print"/>
          <a:stretch>
            <a:fillRect/>
          </a:stretch>
        </p:blipFill>
        <p:spPr>
          <a:xfrm>
            <a:off x="8288417" y="1028700"/>
            <a:ext cx="495299" cy="485774"/>
          </a:xfrm>
          <a:prstGeom prst="rect">
            <a:avLst/>
          </a:prstGeom>
        </p:spPr>
      </p:pic>
      <p:pic>
        <p:nvPicPr>
          <p:cNvPr id="19" name="bg object 19"/>
          <p:cNvPicPr/>
          <p:nvPr/>
        </p:nvPicPr>
        <p:blipFill>
          <a:blip r:embed="rId2" cstate="print"/>
          <a:stretch>
            <a:fillRect/>
          </a:stretch>
        </p:blipFill>
        <p:spPr>
          <a:xfrm>
            <a:off x="10975781" y="309218"/>
            <a:ext cx="495299" cy="485774"/>
          </a:xfrm>
          <a:prstGeom prst="rect">
            <a:avLst/>
          </a:prstGeom>
        </p:spPr>
      </p:pic>
      <p:pic>
        <p:nvPicPr>
          <p:cNvPr id="20" name="bg object 20"/>
          <p:cNvPicPr/>
          <p:nvPr/>
        </p:nvPicPr>
        <p:blipFill>
          <a:blip r:embed="rId3" cstate="print"/>
          <a:stretch>
            <a:fillRect/>
          </a:stretch>
        </p:blipFill>
        <p:spPr>
          <a:xfrm>
            <a:off x="17589" y="3538086"/>
            <a:ext cx="1571624" cy="914399"/>
          </a:xfrm>
          <a:prstGeom prst="rect">
            <a:avLst/>
          </a:prstGeom>
        </p:spPr>
      </p:pic>
      <p:pic>
        <p:nvPicPr>
          <p:cNvPr id="21" name="bg object 21"/>
          <p:cNvPicPr/>
          <p:nvPr/>
        </p:nvPicPr>
        <p:blipFill>
          <a:blip r:embed="rId3" cstate="print"/>
          <a:stretch>
            <a:fillRect/>
          </a:stretch>
        </p:blipFill>
        <p:spPr>
          <a:xfrm>
            <a:off x="11222173" y="1805303"/>
            <a:ext cx="1571624" cy="914399"/>
          </a:xfrm>
          <a:prstGeom prst="rect">
            <a:avLst/>
          </a:prstGeom>
        </p:spPr>
      </p:pic>
      <p:pic>
        <p:nvPicPr>
          <p:cNvPr id="22" name="bg object 22"/>
          <p:cNvPicPr/>
          <p:nvPr/>
        </p:nvPicPr>
        <p:blipFill>
          <a:blip r:embed="rId4" cstate="print"/>
          <a:stretch>
            <a:fillRect/>
          </a:stretch>
        </p:blipFill>
        <p:spPr>
          <a:xfrm>
            <a:off x="0" y="0"/>
            <a:ext cx="18287999" cy="4011268"/>
          </a:xfrm>
          <a:prstGeom prst="rect">
            <a:avLst/>
          </a:prstGeom>
        </p:spPr>
      </p:pic>
      <p:pic>
        <p:nvPicPr>
          <p:cNvPr id="23" name="bg object 23"/>
          <p:cNvPicPr/>
          <p:nvPr/>
        </p:nvPicPr>
        <p:blipFill>
          <a:blip r:embed="rId5" cstate="print"/>
          <a:stretch>
            <a:fillRect/>
          </a:stretch>
        </p:blipFill>
        <p:spPr>
          <a:xfrm>
            <a:off x="802902" y="1752406"/>
            <a:ext cx="13306424" cy="7486649"/>
          </a:xfrm>
          <a:prstGeom prst="rect">
            <a:avLst/>
          </a:prstGeom>
        </p:spPr>
      </p:pic>
      <p:sp>
        <p:nvSpPr>
          <p:cNvPr id="2" name="Holder 2"/>
          <p:cNvSpPr>
            <a:spLocks noGrp="1"/>
          </p:cNvSpPr>
          <p:nvPr>
            <p:ph type="title"/>
          </p:nvPr>
        </p:nvSpPr>
        <p:spPr/>
        <p:txBody>
          <a:bodyPr lIns="0" tIns="0" rIns="0" bIns="0"/>
          <a:lstStyle>
            <a:lvl1pPr>
              <a:defRPr sz="5200" b="0" i="0">
                <a:solidFill>
                  <a:schemeClr val="bg1"/>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9121D"/>
          </a:solidFill>
        </p:spPr>
        <p:txBody>
          <a:bodyPr wrap="square" lIns="0" tIns="0" rIns="0" bIns="0" rtlCol="0"/>
          <a:lstStyle/>
          <a:p>
            <a:endParaRPr/>
          </a:p>
        </p:txBody>
      </p:sp>
      <p:sp>
        <p:nvSpPr>
          <p:cNvPr id="2" name="Holder 2"/>
          <p:cNvSpPr>
            <a:spLocks noGrp="1"/>
          </p:cNvSpPr>
          <p:nvPr>
            <p:ph type="title"/>
          </p:nvPr>
        </p:nvSpPr>
        <p:spPr>
          <a:xfrm>
            <a:off x="1016000" y="608044"/>
            <a:ext cx="16256000" cy="817880"/>
          </a:xfrm>
          <a:prstGeom prst="rect">
            <a:avLst/>
          </a:prstGeom>
        </p:spPr>
        <p:txBody>
          <a:bodyPr wrap="square" lIns="0" tIns="0" rIns="0" bIns="0">
            <a:spAutoFit/>
          </a:bodyPr>
          <a:lstStyle>
            <a:lvl1pPr>
              <a:defRPr sz="520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a:xfrm>
            <a:off x="1016000" y="2996354"/>
            <a:ext cx="16256000" cy="56832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3.png"/></Relationships>
</file>

<file path=ppt/slides/_rels/slide10.xml.rels><?xml version="1.0" encoding="UTF-8" standalone="yes"?>
<Relationships xmlns="http://schemas.openxmlformats.org/package/2006/relationships"><Relationship Id="rId8" Type="http://schemas.openxmlformats.org/officeDocument/2006/relationships/hyperlink" Target="https://www.makesense.ai/" TargetMode="External"/><Relationship Id="rId3" Type="http://schemas.openxmlformats.org/officeDocument/2006/relationships/image" Target="../media/image1.png"/><Relationship Id="rId7" Type="http://schemas.openxmlformats.org/officeDocument/2006/relationships/hyperlink" Target="https://medium.com/axinc-ai/yolov5-thelatest-model-for-object-detectionb13320ec516b"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s://towardsdatascience.com/the-practicalguide-for-object-detection-with-yolov5algorithm-74c04aac4843" TargetMode="External"/><Relationship Id="rId5" Type="http://schemas.openxmlformats.org/officeDocument/2006/relationships/hyperlink" Target="https://github.com/ultralytics/yolov53" TargetMode="External"/><Relationship Id="rId4" Type="http://schemas.openxmlformats.org/officeDocument/2006/relationships/hyperlink" Target="https://pytorch.org/hub/ultralytics_yolov5/#:~:text=YOLOv5%20%F0%9F%9A%80%20is%20a%20family,Mode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41.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914" y="3088075"/>
            <a:ext cx="5696585" cy="5644515"/>
            <a:chOff x="11371914" y="3088075"/>
            <a:chExt cx="5696585" cy="5644515"/>
          </a:xfrm>
        </p:grpSpPr>
        <p:sp>
          <p:nvSpPr>
            <p:cNvPr id="3" name="object 3"/>
            <p:cNvSpPr/>
            <p:nvPr/>
          </p:nvSpPr>
          <p:spPr>
            <a:xfrm>
              <a:off x="11371914" y="3088083"/>
              <a:ext cx="5696585" cy="5644515"/>
            </a:xfrm>
            <a:custGeom>
              <a:avLst/>
              <a:gdLst/>
              <a:ahLst/>
              <a:cxnLst/>
              <a:rect l="l" t="t" r="r" b="b"/>
              <a:pathLst>
                <a:path w="5696584" h="5644515">
                  <a:moveTo>
                    <a:pt x="2848078" y="5644442"/>
                  </a:moveTo>
                  <a:lnTo>
                    <a:pt x="2777943" y="5643591"/>
                  </a:lnTo>
                  <a:lnTo>
                    <a:pt x="2707851" y="5641038"/>
                  </a:lnTo>
                  <a:lnTo>
                    <a:pt x="2637843" y="5636784"/>
                  </a:lnTo>
                  <a:lnTo>
                    <a:pt x="2567963" y="5630832"/>
                  </a:lnTo>
                  <a:lnTo>
                    <a:pt x="2498253" y="5623187"/>
                  </a:lnTo>
                  <a:lnTo>
                    <a:pt x="2428755" y="5613851"/>
                  </a:lnTo>
                  <a:lnTo>
                    <a:pt x="2359512" y="5602832"/>
                  </a:lnTo>
                  <a:lnTo>
                    <a:pt x="2290564" y="5590135"/>
                  </a:lnTo>
                  <a:lnTo>
                    <a:pt x="2221955" y="5575769"/>
                  </a:lnTo>
                  <a:lnTo>
                    <a:pt x="2153726" y="5559742"/>
                  </a:lnTo>
                  <a:lnTo>
                    <a:pt x="2085917" y="5542064"/>
                  </a:lnTo>
                  <a:lnTo>
                    <a:pt x="2018571" y="5522745"/>
                  </a:lnTo>
                  <a:lnTo>
                    <a:pt x="1951728" y="5501798"/>
                  </a:lnTo>
                  <a:lnTo>
                    <a:pt x="1885429" y="5479235"/>
                  </a:lnTo>
                  <a:lnTo>
                    <a:pt x="1819713" y="5455070"/>
                  </a:lnTo>
                  <a:lnTo>
                    <a:pt x="1754621" y="5429317"/>
                  </a:lnTo>
                  <a:lnTo>
                    <a:pt x="1690192" y="5401992"/>
                  </a:lnTo>
                  <a:lnTo>
                    <a:pt x="1626466" y="5373111"/>
                  </a:lnTo>
                  <a:lnTo>
                    <a:pt x="1563480" y="5342693"/>
                  </a:lnTo>
                  <a:lnTo>
                    <a:pt x="1501273" y="5310755"/>
                  </a:lnTo>
                  <a:lnTo>
                    <a:pt x="1439884" y="5277317"/>
                  </a:lnTo>
                  <a:lnTo>
                    <a:pt x="1379348" y="5242399"/>
                  </a:lnTo>
                  <a:lnTo>
                    <a:pt x="1319703" y="5206023"/>
                  </a:lnTo>
                  <a:lnTo>
                    <a:pt x="1260985" y="5168210"/>
                  </a:lnTo>
                  <a:lnTo>
                    <a:pt x="1203229" y="5128983"/>
                  </a:lnTo>
                  <a:lnTo>
                    <a:pt x="1146471" y="5088366"/>
                  </a:lnTo>
                  <a:lnTo>
                    <a:pt x="1090745" y="5046384"/>
                  </a:lnTo>
                  <a:lnTo>
                    <a:pt x="1036085" y="5003062"/>
                  </a:lnTo>
                  <a:lnTo>
                    <a:pt x="982524" y="4958427"/>
                  </a:lnTo>
                  <a:lnTo>
                    <a:pt x="930094" y="4912505"/>
                  </a:lnTo>
                  <a:lnTo>
                    <a:pt x="878827" y="4865325"/>
                  </a:lnTo>
                  <a:lnTo>
                    <a:pt x="828755" y="4816915"/>
                  </a:lnTo>
                  <a:lnTo>
                    <a:pt x="779907" y="4767304"/>
                  </a:lnTo>
                  <a:lnTo>
                    <a:pt x="732313" y="4716522"/>
                  </a:lnTo>
                  <a:lnTo>
                    <a:pt x="686003" y="4664601"/>
                  </a:lnTo>
                  <a:lnTo>
                    <a:pt x="641004" y="4611571"/>
                  </a:lnTo>
                  <a:lnTo>
                    <a:pt x="597343" y="4557466"/>
                  </a:lnTo>
                  <a:lnTo>
                    <a:pt x="555048" y="4502317"/>
                  </a:lnTo>
                  <a:lnTo>
                    <a:pt x="514143" y="4446158"/>
                  </a:lnTo>
                  <a:lnTo>
                    <a:pt x="474653" y="4389024"/>
                  </a:lnTo>
                  <a:lnTo>
                    <a:pt x="436603" y="4330949"/>
                  </a:lnTo>
                  <a:lnTo>
                    <a:pt x="400016" y="4271968"/>
                  </a:lnTo>
                  <a:lnTo>
                    <a:pt x="364913" y="4212116"/>
                  </a:lnTo>
                  <a:lnTo>
                    <a:pt x="331316" y="4151430"/>
                  </a:lnTo>
                  <a:lnTo>
                    <a:pt x="299245" y="4089948"/>
                  </a:lnTo>
                  <a:lnTo>
                    <a:pt x="268720" y="4027705"/>
                  </a:lnTo>
                  <a:lnTo>
                    <a:pt x="239760" y="3964742"/>
                  </a:lnTo>
                  <a:lnTo>
                    <a:pt x="212381" y="3901094"/>
                  </a:lnTo>
                  <a:lnTo>
                    <a:pt x="186601" y="3836801"/>
                  </a:lnTo>
                  <a:lnTo>
                    <a:pt x="162435" y="3771901"/>
                  </a:lnTo>
                  <a:lnTo>
                    <a:pt x="139898" y="3706435"/>
                  </a:lnTo>
                  <a:lnTo>
                    <a:pt x="119003" y="3640442"/>
                  </a:lnTo>
                  <a:lnTo>
                    <a:pt x="99763" y="3573962"/>
                  </a:lnTo>
                  <a:lnTo>
                    <a:pt x="82191" y="3507035"/>
                  </a:lnTo>
                  <a:lnTo>
                    <a:pt x="66295" y="3439701"/>
                  </a:lnTo>
                  <a:lnTo>
                    <a:pt x="52087" y="3372003"/>
                  </a:lnTo>
                  <a:lnTo>
                    <a:pt x="39574" y="3303980"/>
                  </a:lnTo>
                  <a:lnTo>
                    <a:pt x="28765" y="3235673"/>
                  </a:lnTo>
                  <a:lnTo>
                    <a:pt x="19665" y="3167126"/>
                  </a:lnTo>
                  <a:lnTo>
                    <a:pt x="12281" y="3098377"/>
                  </a:lnTo>
                  <a:lnTo>
                    <a:pt x="6616" y="3029472"/>
                  </a:lnTo>
                  <a:lnTo>
                    <a:pt x="2675" y="2960449"/>
                  </a:lnTo>
                  <a:lnTo>
                    <a:pt x="460" y="2891351"/>
                  </a:lnTo>
                  <a:lnTo>
                    <a:pt x="0" y="2856790"/>
                  </a:lnTo>
                  <a:lnTo>
                    <a:pt x="0" y="2787651"/>
                  </a:lnTo>
                  <a:lnTo>
                    <a:pt x="1351" y="2718537"/>
                  </a:lnTo>
                  <a:lnTo>
                    <a:pt x="4430" y="2649467"/>
                  </a:lnTo>
                  <a:lnTo>
                    <a:pt x="9233" y="2580502"/>
                  </a:lnTo>
                  <a:lnTo>
                    <a:pt x="15758" y="2511665"/>
                  </a:lnTo>
                  <a:lnTo>
                    <a:pt x="24000" y="2443017"/>
                  </a:lnTo>
                  <a:lnTo>
                    <a:pt x="33956" y="2374579"/>
                  </a:lnTo>
                  <a:lnTo>
                    <a:pt x="45617" y="2306415"/>
                  </a:lnTo>
                  <a:lnTo>
                    <a:pt x="58980" y="2238544"/>
                  </a:lnTo>
                  <a:lnTo>
                    <a:pt x="74032" y="2171027"/>
                  </a:lnTo>
                  <a:lnTo>
                    <a:pt x="90769" y="2103887"/>
                  </a:lnTo>
                  <a:lnTo>
                    <a:pt x="109175" y="2037183"/>
                  </a:lnTo>
                  <a:lnTo>
                    <a:pt x="129245" y="1970936"/>
                  </a:lnTo>
                  <a:lnTo>
                    <a:pt x="150961" y="1905206"/>
                  </a:lnTo>
                  <a:lnTo>
                    <a:pt x="174316" y="1840014"/>
                  </a:lnTo>
                  <a:lnTo>
                    <a:pt x="199290" y="1775418"/>
                  </a:lnTo>
                  <a:lnTo>
                    <a:pt x="225873" y="1711438"/>
                  </a:lnTo>
                  <a:lnTo>
                    <a:pt x="254042" y="1648132"/>
                  </a:lnTo>
                  <a:lnTo>
                    <a:pt x="283790" y="1585519"/>
                  </a:lnTo>
                  <a:lnTo>
                    <a:pt x="315087" y="1523657"/>
                  </a:lnTo>
                  <a:lnTo>
                    <a:pt x="347926" y="1462564"/>
                  </a:lnTo>
                  <a:lnTo>
                    <a:pt x="382276" y="1402295"/>
                  </a:lnTo>
                  <a:lnTo>
                    <a:pt x="418126" y="1342870"/>
                  </a:lnTo>
                  <a:lnTo>
                    <a:pt x="455445" y="1284342"/>
                  </a:lnTo>
                  <a:lnTo>
                    <a:pt x="494221" y="1226728"/>
                  </a:lnTo>
                  <a:lnTo>
                    <a:pt x="534418" y="1170081"/>
                  </a:lnTo>
                  <a:lnTo>
                    <a:pt x="576025" y="1114419"/>
                  </a:lnTo>
                  <a:lnTo>
                    <a:pt x="619003" y="1059792"/>
                  </a:lnTo>
                  <a:lnTo>
                    <a:pt x="663339" y="1006216"/>
                  </a:lnTo>
                  <a:lnTo>
                    <a:pt x="708994" y="953741"/>
                  </a:lnTo>
                  <a:lnTo>
                    <a:pt x="755953" y="902382"/>
                  </a:lnTo>
                  <a:lnTo>
                    <a:pt x="804174" y="852186"/>
                  </a:lnTo>
                  <a:lnTo>
                    <a:pt x="853641" y="803168"/>
                  </a:lnTo>
                  <a:lnTo>
                    <a:pt x="904311" y="755373"/>
                  </a:lnTo>
                  <a:lnTo>
                    <a:pt x="956167" y="708815"/>
                  </a:lnTo>
                  <a:lnTo>
                    <a:pt x="1009163" y="663536"/>
                  </a:lnTo>
                  <a:lnTo>
                    <a:pt x="1063282" y="619551"/>
                  </a:lnTo>
                  <a:lnTo>
                    <a:pt x="1118475" y="576899"/>
                  </a:lnTo>
                  <a:lnTo>
                    <a:pt x="1174726" y="535593"/>
                  </a:lnTo>
                  <a:lnTo>
                    <a:pt x="1231983" y="495672"/>
                  </a:lnTo>
                  <a:lnTo>
                    <a:pt x="1290228" y="457146"/>
                  </a:lnTo>
                  <a:lnTo>
                    <a:pt x="1349410" y="420051"/>
                  </a:lnTo>
                  <a:lnTo>
                    <a:pt x="1409509" y="384398"/>
                  </a:lnTo>
                  <a:lnTo>
                    <a:pt x="1470472" y="350220"/>
                  </a:lnTo>
                  <a:lnTo>
                    <a:pt x="1532280" y="317527"/>
                  </a:lnTo>
                  <a:lnTo>
                    <a:pt x="1594876" y="286349"/>
                  </a:lnTo>
                  <a:lnTo>
                    <a:pt x="1658242" y="256695"/>
                  </a:lnTo>
                  <a:lnTo>
                    <a:pt x="1722319" y="228592"/>
                  </a:lnTo>
                  <a:lnTo>
                    <a:pt x="1787089" y="202049"/>
                  </a:lnTo>
                  <a:lnTo>
                    <a:pt x="1852493" y="177090"/>
                  </a:lnTo>
                  <a:lnTo>
                    <a:pt x="1918511" y="153722"/>
                  </a:lnTo>
                  <a:lnTo>
                    <a:pt x="1985082" y="131967"/>
                  </a:lnTo>
                  <a:lnTo>
                    <a:pt x="2052187" y="111831"/>
                  </a:lnTo>
                  <a:lnTo>
                    <a:pt x="2119764" y="93333"/>
                  </a:lnTo>
                  <a:lnTo>
                    <a:pt x="2187793" y="76478"/>
                  </a:lnTo>
                  <a:lnTo>
                    <a:pt x="2256213" y="61281"/>
                  </a:lnTo>
                  <a:lnTo>
                    <a:pt x="2325001" y="47748"/>
                  </a:lnTo>
                  <a:lnTo>
                    <a:pt x="2394097" y="35890"/>
                  </a:lnTo>
                  <a:lnTo>
                    <a:pt x="2463478" y="25711"/>
                  </a:lnTo>
                  <a:lnTo>
                    <a:pt x="2533081" y="17221"/>
                  </a:lnTo>
                  <a:lnTo>
                    <a:pt x="2602887" y="10421"/>
                  </a:lnTo>
                  <a:lnTo>
                    <a:pt x="2672831" y="5318"/>
                  </a:lnTo>
                  <a:lnTo>
                    <a:pt x="2742891" y="1915"/>
                  </a:lnTo>
                  <a:lnTo>
                    <a:pt x="2813005" y="212"/>
                  </a:lnTo>
                  <a:lnTo>
                    <a:pt x="2848078" y="0"/>
                  </a:lnTo>
                  <a:lnTo>
                    <a:pt x="2883151" y="212"/>
                  </a:lnTo>
                  <a:lnTo>
                    <a:pt x="2953264" y="1914"/>
                  </a:lnTo>
                  <a:lnTo>
                    <a:pt x="3023325" y="5318"/>
                  </a:lnTo>
                  <a:lnTo>
                    <a:pt x="3093269" y="10421"/>
                  </a:lnTo>
                  <a:lnTo>
                    <a:pt x="3163074" y="17221"/>
                  </a:lnTo>
                  <a:lnTo>
                    <a:pt x="3232678" y="25711"/>
                  </a:lnTo>
                  <a:lnTo>
                    <a:pt x="3302060" y="35890"/>
                  </a:lnTo>
                  <a:lnTo>
                    <a:pt x="3371155" y="47748"/>
                  </a:lnTo>
                  <a:lnTo>
                    <a:pt x="3439944" y="61281"/>
                  </a:lnTo>
                  <a:lnTo>
                    <a:pt x="3508363" y="76478"/>
                  </a:lnTo>
                  <a:lnTo>
                    <a:pt x="3576392" y="93333"/>
                  </a:lnTo>
                  <a:lnTo>
                    <a:pt x="3643969" y="111831"/>
                  </a:lnTo>
                  <a:lnTo>
                    <a:pt x="3711073" y="131967"/>
                  </a:lnTo>
                  <a:lnTo>
                    <a:pt x="3777645" y="153722"/>
                  </a:lnTo>
                  <a:lnTo>
                    <a:pt x="3843662" y="177090"/>
                  </a:lnTo>
                  <a:lnTo>
                    <a:pt x="3909066" y="202049"/>
                  </a:lnTo>
                  <a:lnTo>
                    <a:pt x="3973836" y="228592"/>
                  </a:lnTo>
                  <a:lnTo>
                    <a:pt x="4037914" y="256695"/>
                  </a:lnTo>
                  <a:lnTo>
                    <a:pt x="4101279" y="286349"/>
                  </a:lnTo>
                  <a:lnTo>
                    <a:pt x="4163875" y="317527"/>
                  </a:lnTo>
                  <a:lnTo>
                    <a:pt x="4225683" y="350220"/>
                  </a:lnTo>
                  <a:lnTo>
                    <a:pt x="4286646" y="384398"/>
                  </a:lnTo>
                  <a:lnTo>
                    <a:pt x="4346746" y="420051"/>
                  </a:lnTo>
                  <a:lnTo>
                    <a:pt x="4405928" y="457146"/>
                  </a:lnTo>
                  <a:lnTo>
                    <a:pt x="4464173" y="495671"/>
                  </a:lnTo>
                  <a:lnTo>
                    <a:pt x="4521430" y="535593"/>
                  </a:lnTo>
                  <a:lnTo>
                    <a:pt x="4577681" y="576899"/>
                  </a:lnTo>
                  <a:lnTo>
                    <a:pt x="4632874" y="619551"/>
                  </a:lnTo>
                  <a:lnTo>
                    <a:pt x="4686993" y="663536"/>
                  </a:lnTo>
                  <a:lnTo>
                    <a:pt x="4739989" y="708815"/>
                  </a:lnTo>
                  <a:lnTo>
                    <a:pt x="4791845" y="755373"/>
                  </a:lnTo>
                  <a:lnTo>
                    <a:pt x="4842515" y="803168"/>
                  </a:lnTo>
                  <a:lnTo>
                    <a:pt x="4891982" y="852186"/>
                  </a:lnTo>
                  <a:lnTo>
                    <a:pt x="4940203" y="902382"/>
                  </a:lnTo>
                  <a:lnTo>
                    <a:pt x="4987162" y="953741"/>
                  </a:lnTo>
                  <a:lnTo>
                    <a:pt x="5032817" y="1006216"/>
                  </a:lnTo>
                  <a:lnTo>
                    <a:pt x="5077153" y="1059792"/>
                  </a:lnTo>
                  <a:lnTo>
                    <a:pt x="5120131" y="1114419"/>
                  </a:lnTo>
                  <a:lnTo>
                    <a:pt x="5161738" y="1170081"/>
                  </a:lnTo>
                  <a:lnTo>
                    <a:pt x="5201935" y="1226728"/>
                  </a:lnTo>
                  <a:lnTo>
                    <a:pt x="5240711" y="1284342"/>
                  </a:lnTo>
                  <a:lnTo>
                    <a:pt x="5278030" y="1342870"/>
                  </a:lnTo>
                  <a:lnTo>
                    <a:pt x="5313880" y="1402295"/>
                  </a:lnTo>
                  <a:lnTo>
                    <a:pt x="5348230" y="1462564"/>
                  </a:lnTo>
                  <a:lnTo>
                    <a:pt x="5381068" y="1523657"/>
                  </a:lnTo>
                  <a:lnTo>
                    <a:pt x="5412366" y="1585519"/>
                  </a:lnTo>
                  <a:lnTo>
                    <a:pt x="5442113" y="1648132"/>
                  </a:lnTo>
                  <a:lnTo>
                    <a:pt x="5470282" y="1711438"/>
                  </a:lnTo>
                  <a:lnTo>
                    <a:pt x="5496866" y="1775418"/>
                  </a:lnTo>
                  <a:lnTo>
                    <a:pt x="5521839" y="1840014"/>
                  </a:lnTo>
                  <a:lnTo>
                    <a:pt x="5545194" y="1905207"/>
                  </a:lnTo>
                  <a:lnTo>
                    <a:pt x="5566910" y="1970936"/>
                  </a:lnTo>
                  <a:lnTo>
                    <a:pt x="5586981" y="2037183"/>
                  </a:lnTo>
                  <a:lnTo>
                    <a:pt x="5605387" y="2103887"/>
                  </a:lnTo>
                  <a:lnTo>
                    <a:pt x="5622124" y="2171027"/>
                  </a:lnTo>
                  <a:lnTo>
                    <a:pt x="5637176" y="2238544"/>
                  </a:lnTo>
                  <a:lnTo>
                    <a:pt x="5650538" y="2306415"/>
                  </a:lnTo>
                  <a:lnTo>
                    <a:pt x="5662199" y="2374580"/>
                  </a:lnTo>
                  <a:lnTo>
                    <a:pt x="5672155" y="2443017"/>
                  </a:lnTo>
                  <a:lnTo>
                    <a:pt x="5680397" y="2511665"/>
                  </a:lnTo>
                  <a:lnTo>
                    <a:pt x="5686923" y="2580502"/>
                  </a:lnTo>
                  <a:lnTo>
                    <a:pt x="5691726" y="2649467"/>
                  </a:lnTo>
                  <a:lnTo>
                    <a:pt x="5694805" y="2718538"/>
                  </a:lnTo>
                  <a:lnTo>
                    <a:pt x="5696157" y="2787651"/>
                  </a:lnTo>
                  <a:lnTo>
                    <a:pt x="5696185" y="2822221"/>
                  </a:lnTo>
                  <a:lnTo>
                    <a:pt x="5696157" y="2856790"/>
                  </a:lnTo>
                  <a:lnTo>
                    <a:pt x="5694805" y="2925904"/>
                  </a:lnTo>
                  <a:lnTo>
                    <a:pt x="5691726" y="2994975"/>
                  </a:lnTo>
                  <a:lnTo>
                    <a:pt x="5686923" y="3063939"/>
                  </a:lnTo>
                  <a:lnTo>
                    <a:pt x="5680397" y="3132777"/>
                  </a:lnTo>
                  <a:lnTo>
                    <a:pt x="5672155" y="3201425"/>
                  </a:lnTo>
                  <a:lnTo>
                    <a:pt x="5662199" y="3269862"/>
                  </a:lnTo>
                  <a:lnTo>
                    <a:pt x="5650538" y="3338027"/>
                  </a:lnTo>
                  <a:lnTo>
                    <a:pt x="5637176" y="3405898"/>
                  </a:lnTo>
                  <a:lnTo>
                    <a:pt x="5622124" y="3473414"/>
                  </a:lnTo>
                  <a:lnTo>
                    <a:pt x="5605387" y="3540554"/>
                  </a:lnTo>
                  <a:lnTo>
                    <a:pt x="5586980" y="3607258"/>
                  </a:lnTo>
                  <a:lnTo>
                    <a:pt x="5566910" y="3673505"/>
                  </a:lnTo>
                  <a:lnTo>
                    <a:pt x="5545195" y="3739235"/>
                  </a:lnTo>
                  <a:lnTo>
                    <a:pt x="5521840" y="3804427"/>
                  </a:lnTo>
                  <a:lnTo>
                    <a:pt x="5496867" y="3869023"/>
                  </a:lnTo>
                  <a:lnTo>
                    <a:pt x="5470283" y="3933004"/>
                  </a:lnTo>
                  <a:lnTo>
                    <a:pt x="5442114" y="3996310"/>
                  </a:lnTo>
                  <a:lnTo>
                    <a:pt x="5412367" y="4058922"/>
                  </a:lnTo>
                  <a:lnTo>
                    <a:pt x="5381069" y="4120784"/>
                  </a:lnTo>
                  <a:lnTo>
                    <a:pt x="5348230" y="4181877"/>
                  </a:lnTo>
                  <a:lnTo>
                    <a:pt x="5313880" y="4242146"/>
                  </a:lnTo>
                  <a:lnTo>
                    <a:pt x="5278030" y="4301572"/>
                  </a:lnTo>
                  <a:lnTo>
                    <a:pt x="5240711" y="4360100"/>
                  </a:lnTo>
                  <a:lnTo>
                    <a:pt x="5201935" y="4417714"/>
                  </a:lnTo>
                  <a:lnTo>
                    <a:pt x="5161738" y="4474360"/>
                  </a:lnTo>
                  <a:lnTo>
                    <a:pt x="5120131" y="4530022"/>
                  </a:lnTo>
                  <a:lnTo>
                    <a:pt x="5077153" y="4584649"/>
                  </a:lnTo>
                  <a:lnTo>
                    <a:pt x="5032817" y="4638225"/>
                  </a:lnTo>
                  <a:lnTo>
                    <a:pt x="4987162" y="4690701"/>
                  </a:lnTo>
                  <a:lnTo>
                    <a:pt x="4940203" y="4742060"/>
                  </a:lnTo>
                  <a:lnTo>
                    <a:pt x="4891982" y="4792256"/>
                  </a:lnTo>
                  <a:lnTo>
                    <a:pt x="4842515" y="4841274"/>
                  </a:lnTo>
                  <a:lnTo>
                    <a:pt x="4791845" y="4889069"/>
                  </a:lnTo>
                  <a:lnTo>
                    <a:pt x="4739989" y="4935627"/>
                  </a:lnTo>
                  <a:lnTo>
                    <a:pt x="4686993" y="4980905"/>
                  </a:lnTo>
                  <a:lnTo>
                    <a:pt x="4632874" y="5024890"/>
                  </a:lnTo>
                  <a:lnTo>
                    <a:pt x="4577681" y="5067542"/>
                  </a:lnTo>
                  <a:lnTo>
                    <a:pt x="4521431" y="5108848"/>
                  </a:lnTo>
                  <a:lnTo>
                    <a:pt x="4464174" y="5148770"/>
                  </a:lnTo>
                  <a:lnTo>
                    <a:pt x="4405928" y="5187296"/>
                  </a:lnTo>
                  <a:lnTo>
                    <a:pt x="4346746" y="5224391"/>
                  </a:lnTo>
                  <a:lnTo>
                    <a:pt x="4286646" y="5260043"/>
                  </a:lnTo>
                  <a:lnTo>
                    <a:pt x="4225684" y="5294221"/>
                  </a:lnTo>
                  <a:lnTo>
                    <a:pt x="4163876" y="5326914"/>
                  </a:lnTo>
                  <a:lnTo>
                    <a:pt x="4101280" y="5358092"/>
                  </a:lnTo>
                  <a:lnTo>
                    <a:pt x="4037914" y="5387746"/>
                  </a:lnTo>
                  <a:lnTo>
                    <a:pt x="3973837" y="5415849"/>
                  </a:lnTo>
                  <a:lnTo>
                    <a:pt x="3909066" y="5442392"/>
                  </a:lnTo>
                  <a:lnTo>
                    <a:pt x="3843662" y="5467351"/>
                  </a:lnTo>
                  <a:lnTo>
                    <a:pt x="3777645" y="5490719"/>
                  </a:lnTo>
                  <a:lnTo>
                    <a:pt x="3711074" y="5512474"/>
                  </a:lnTo>
                  <a:lnTo>
                    <a:pt x="3643969" y="5532610"/>
                  </a:lnTo>
                  <a:lnTo>
                    <a:pt x="3576392" y="5551108"/>
                  </a:lnTo>
                  <a:lnTo>
                    <a:pt x="3508363" y="5567963"/>
                  </a:lnTo>
                  <a:lnTo>
                    <a:pt x="3439944" y="5583160"/>
                  </a:lnTo>
                  <a:lnTo>
                    <a:pt x="3371155" y="5596694"/>
                  </a:lnTo>
                  <a:lnTo>
                    <a:pt x="3302060" y="5608551"/>
                  </a:lnTo>
                  <a:lnTo>
                    <a:pt x="3232679" y="5618730"/>
                  </a:lnTo>
                  <a:lnTo>
                    <a:pt x="3163074" y="5627221"/>
                  </a:lnTo>
                  <a:lnTo>
                    <a:pt x="3093269" y="5634021"/>
                  </a:lnTo>
                  <a:lnTo>
                    <a:pt x="3023325" y="5639124"/>
                  </a:lnTo>
                  <a:lnTo>
                    <a:pt x="2953265" y="5642528"/>
                  </a:lnTo>
                  <a:lnTo>
                    <a:pt x="2883151" y="5644230"/>
                  </a:lnTo>
                  <a:lnTo>
                    <a:pt x="2848078" y="5644442"/>
                  </a:lnTo>
                  <a:close/>
                </a:path>
              </a:pathLst>
            </a:custGeom>
            <a:solidFill>
              <a:srgbClr val="D0D0D1"/>
            </a:solidFill>
          </p:spPr>
          <p:txBody>
            <a:bodyPr wrap="square" lIns="0" tIns="0" rIns="0" bIns="0" rtlCol="0"/>
            <a:lstStyle/>
            <a:p>
              <a:endParaRPr/>
            </a:p>
          </p:txBody>
        </p:sp>
        <p:pic>
          <p:nvPicPr>
            <p:cNvPr id="4" name="object 4"/>
            <p:cNvPicPr/>
            <p:nvPr/>
          </p:nvPicPr>
          <p:blipFill>
            <a:blip r:embed="rId2" cstate="print"/>
            <a:stretch>
              <a:fillRect/>
            </a:stretch>
          </p:blipFill>
          <p:spPr>
            <a:xfrm>
              <a:off x="11375321" y="4755375"/>
              <a:ext cx="2112212" cy="3515100"/>
            </a:xfrm>
            <a:prstGeom prst="rect">
              <a:avLst/>
            </a:prstGeom>
          </p:spPr>
        </p:pic>
        <p:pic>
          <p:nvPicPr>
            <p:cNvPr id="5" name="object 5"/>
            <p:cNvPicPr/>
            <p:nvPr/>
          </p:nvPicPr>
          <p:blipFill>
            <a:blip r:embed="rId3" cstate="print"/>
            <a:stretch>
              <a:fillRect/>
            </a:stretch>
          </p:blipFill>
          <p:spPr>
            <a:xfrm>
              <a:off x="14255389" y="5056301"/>
              <a:ext cx="2292753" cy="3237732"/>
            </a:xfrm>
            <a:prstGeom prst="rect">
              <a:avLst/>
            </a:prstGeom>
          </p:spPr>
        </p:pic>
        <p:sp>
          <p:nvSpPr>
            <p:cNvPr id="6" name="object 6"/>
            <p:cNvSpPr/>
            <p:nvPr/>
          </p:nvSpPr>
          <p:spPr>
            <a:xfrm>
              <a:off x="13917707" y="4523305"/>
              <a:ext cx="1237615" cy="1367155"/>
            </a:xfrm>
            <a:custGeom>
              <a:avLst/>
              <a:gdLst/>
              <a:ahLst/>
              <a:cxnLst/>
              <a:rect l="l" t="t" r="r" b="b"/>
              <a:pathLst>
                <a:path w="1237615" h="1367154">
                  <a:moveTo>
                    <a:pt x="503999" y="1366603"/>
                  </a:moveTo>
                  <a:lnTo>
                    <a:pt x="452390" y="1366185"/>
                  </a:lnTo>
                  <a:lnTo>
                    <a:pt x="400311" y="1364430"/>
                  </a:lnTo>
                  <a:lnTo>
                    <a:pt x="350627" y="1353915"/>
                  </a:lnTo>
                  <a:lnTo>
                    <a:pt x="306202" y="1327221"/>
                  </a:lnTo>
                  <a:lnTo>
                    <a:pt x="253456" y="1266306"/>
                  </a:lnTo>
                  <a:lnTo>
                    <a:pt x="206656" y="1206424"/>
                  </a:lnTo>
                  <a:lnTo>
                    <a:pt x="165507" y="1147636"/>
                  </a:lnTo>
                  <a:lnTo>
                    <a:pt x="129715" y="1090006"/>
                  </a:lnTo>
                  <a:lnTo>
                    <a:pt x="98985" y="1033597"/>
                  </a:lnTo>
                  <a:lnTo>
                    <a:pt x="73023" y="978473"/>
                  </a:lnTo>
                  <a:lnTo>
                    <a:pt x="51532" y="924696"/>
                  </a:lnTo>
                  <a:lnTo>
                    <a:pt x="34219" y="872329"/>
                  </a:lnTo>
                  <a:lnTo>
                    <a:pt x="20789" y="821437"/>
                  </a:lnTo>
                  <a:lnTo>
                    <a:pt x="10947" y="772081"/>
                  </a:lnTo>
                  <a:lnTo>
                    <a:pt x="4398" y="724325"/>
                  </a:lnTo>
                  <a:lnTo>
                    <a:pt x="847" y="678232"/>
                  </a:lnTo>
                  <a:lnTo>
                    <a:pt x="0" y="633865"/>
                  </a:lnTo>
                  <a:lnTo>
                    <a:pt x="1561" y="591288"/>
                  </a:lnTo>
                  <a:lnTo>
                    <a:pt x="5237" y="550564"/>
                  </a:lnTo>
                  <a:lnTo>
                    <a:pt x="10731" y="511755"/>
                  </a:lnTo>
                  <a:lnTo>
                    <a:pt x="25999" y="440137"/>
                  </a:lnTo>
                  <a:lnTo>
                    <a:pt x="45005" y="376940"/>
                  </a:lnTo>
                  <a:lnTo>
                    <a:pt x="65393" y="322669"/>
                  </a:lnTo>
                  <a:lnTo>
                    <a:pt x="84803" y="277829"/>
                  </a:lnTo>
                  <a:lnTo>
                    <a:pt x="100876" y="242925"/>
                  </a:lnTo>
                  <a:lnTo>
                    <a:pt x="106925" y="229357"/>
                  </a:lnTo>
                  <a:lnTo>
                    <a:pt x="96287" y="205526"/>
                  </a:lnTo>
                  <a:lnTo>
                    <a:pt x="89750" y="183054"/>
                  </a:lnTo>
                  <a:lnTo>
                    <a:pt x="87142" y="161933"/>
                  </a:lnTo>
                  <a:lnTo>
                    <a:pt x="88288" y="142152"/>
                  </a:lnTo>
                  <a:lnTo>
                    <a:pt x="112529" y="90762"/>
                  </a:lnTo>
                  <a:lnTo>
                    <a:pt x="144296" y="63036"/>
                  </a:lnTo>
                  <a:lnTo>
                    <a:pt x="186933" y="40449"/>
                  </a:lnTo>
                  <a:lnTo>
                    <a:pt x="239057" y="22926"/>
                  </a:lnTo>
                  <a:lnTo>
                    <a:pt x="299284" y="10394"/>
                  </a:lnTo>
                  <a:lnTo>
                    <a:pt x="366232" y="2776"/>
                  </a:lnTo>
                  <a:lnTo>
                    <a:pt x="438516" y="0"/>
                  </a:lnTo>
                  <a:lnTo>
                    <a:pt x="476227" y="403"/>
                  </a:lnTo>
                  <a:lnTo>
                    <a:pt x="514753" y="1988"/>
                  </a:lnTo>
                  <a:lnTo>
                    <a:pt x="553922" y="4747"/>
                  </a:lnTo>
                  <a:lnTo>
                    <a:pt x="593560" y="8668"/>
                  </a:lnTo>
                  <a:lnTo>
                    <a:pt x="633495" y="13744"/>
                  </a:lnTo>
                  <a:lnTo>
                    <a:pt x="673554" y="19964"/>
                  </a:lnTo>
                  <a:lnTo>
                    <a:pt x="713563" y="27320"/>
                  </a:lnTo>
                  <a:lnTo>
                    <a:pt x="753350" y="35802"/>
                  </a:lnTo>
                  <a:lnTo>
                    <a:pt x="792742" y="45400"/>
                  </a:lnTo>
                  <a:lnTo>
                    <a:pt x="831566" y="56106"/>
                  </a:lnTo>
                  <a:lnTo>
                    <a:pt x="869649" y="67910"/>
                  </a:lnTo>
                  <a:lnTo>
                    <a:pt x="906817" y="80803"/>
                  </a:lnTo>
                  <a:lnTo>
                    <a:pt x="942899" y="94775"/>
                  </a:lnTo>
                  <a:lnTo>
                    <a:pt x="1011111" y="125919"/>
                  </a:lnTo>
                  <a:lnTo>
                    <a:pt x="1072900" y="161269"/>
                  </a:lnTo>
                  <a:lnTo>
                    <a:pt x="1126883" y="200749"/>
                  </a:lnTo>
                  <a:lnTo>
                    <a:pt x="1171676" y="244286"/>
                  </a:lnTo>
                  <a:lnTo>
                    <a:pt x="1205896" y="291803"/>
                  </a:lnTo>
                  <a:lnTo>
                    <a:pt x="1228160" y="343227"/>
                  </a:lnTo>
                  <a:lnTo>
                    <a:pt x="1237084" y="398482"/>
                  </a:lnTo>
                  <a:lnTo>
                    <a:pt x="1236111" y="427523"/>
                  </a:lnTo>
                  <a:lnTo>
                    <a:pt x="1231285" y="457494"/>
                  </a:lnTo>
                  <a:lnTo>
                    <a:pt x="1222431" y="488385"/>
                  </a:lnTo>
                  <a:lnTo>
                    <a:pt x="1230746" y="532190"/>
                  </a:lnTo>
                  <a:lnTo>
                    <a:pt x="1231544" y="576898"/>
                  </a:lnTo>
                  <a:lnTo>
                    <a:pt x="1228202" y="621770"/>
                  </a:lnTo>
                  <a:lnTo>
                    <a:pt x="1224097" y="666066"/>
                  </a:lnTo>
                  <a:lnTo>
                    <a:pt x="1195830" y="699921"/>
                  </a:lnTo>
                  <a:lnTo>
                    <a:pt x="1164594" y="731517"/>
                  </a:lnTo>
                  <a:lnTo>
                    <a:pt x="1138794" y="766146"/>
                  </a:lnTo>
                  <a:lnTo>
                    <a:pt x="1126838" y="809097"/>
                  </a:lnTo>
                  <a:lnTo>
                    <a:pt x="1104840" y="844617"/>
                  </a:lnTo>
                  <a:lnTo>
                    <a:pt x="1069427" y="885523"/>
                  </a:lnTo>
                  <a:lnTo>
                    <a:pt x="1027358" y="926965"/>
                  </a:lnTo>
                  <a:lnTo>
                    <a:pt x="985392" y="964095"/>
                  </a:lnTo>
                  <a:lnTo>
                    <a:pt x="950286" y="992062"/>
                  </a:lnTo>
                  <a:lnTo>
                    <a:pt x="928820" y="1006042"/>
                  </a:lnTo>
                  <a:lnTo>
                    <a:pt x="897631" y="1035874"/>
                  </a:lnTo>
                  <a:lnTo>
                    <a:pt x="882745" y="1073823"/>
                  </a:lnTo>
                  <a:lnTo>
                    <a:pt x="877987" y="1116448"/>
                  </a:lnTo>
                  <a:lnTo>
                    <a:pt x="877179" y="1160307"/>
                  </a:lnTo>
                  <a:lnTo>
                    <a:pt x="874145" y="1201958"/>
                  </a:lnTo>
                  <a:lnTo>
                    <a:pt x="848304" y="1244399"/>
                  </a:lnTo>
                  <a:lnTo>
                    <a:pt x="808046" y="1271744"/>
                  </a:lnTo>
                  <a:lnTo>
                    <a:pt x="760227" y="1288572"/>
                  </a:lnTo>
                  <a:lnTo>
                    <a:pt x="711702" y="1299463"/>
                  </a:lnTo>
                  <a:lnTo>
                    <a:pt x="669621" y="1312648"/>
                  </a:lnTo>
                  <a:lnTo>
                    <a:pt x="629810" y="1332653"/>
                  </a:lnTo>
                  <a:lnTo>
                    <a:pt x="590269" y="1352779"/>
                  </a:lnTo>
                  <a:lnTo>
                    <a:pt x="548998" y="1366328"/>
                  </a:lnTo>
                  <a:lnTo>
                    <a:pt x="503999" y="1366603"/>
                  </a:lnTo>
                  <a:close/>
                </a:path>
              </a:pathLst>
            </a:custGeom>
            <a:solidFill>
              <a:srgbClr val="B3B3B4"/>
            </a:solidFill>
          </p:spPr>
          <p:txBody>
            <a:bodyPr wrap="square" lIns="0" tIns="0" rIns="0" bIns="0" rtlCol="0"/>
            <a:lstStyle/>
            <a:p>
              <a:endParaRPr/>
            </a:p>
          </p:txBody>
        </p:sp>
        <p:sp>
          <p:nvSpPr>
            <p:cNvPr id="7" name="object 7"/>
            <p:cNvSpPr/>
            <p:nvPr/>
          </p:nvSpPr>
          <p:spPr>
            <a:xfrm>
              <a:off x="15091524" y="5144262"/>
              <a:ext cx="361315" cy="424815"/>
            </a:xfrm>
            <a:custGeom>
              <a:avLst/>
              <a:gdLst/>
              <a:ahLst/>
              <a:cxnLst/>
              <a:rect l="l" t="t" r="r" b="b"/>
              <a:pathLst>
                <a:path w="361315" h="424814">
                  <a:moveTo>
                    <a:pt x="11426" y="424540"/>
                  </a:moveTo>
                  <a:lnTo>
                    <a:pt x="4053" y="423400"/>
                  </a:lnTo>
                  <a:lnTo>
                    <a:pt x="0" y="416250"/>
                  </a:lnTo>
                  <a:lnTo>
                    <a:pt x="2245" y="405898"/>
                  </a:lnTo>
                  <a:lnTo>
                    <a:pt x="17006" y="380611"/>
                  </a:lnTo>
                  <a:lnTo>
                    <a:pt x="38228" y="360469"/>
                  </a:lnTo>
                  <a:lnTo>
                    <a:pt x="61052" y="341488"/>
                  </a:lnTo>
                  <a:lnTo>
                    <a:pt x="80619" y="319685"/>
                  </a:lnTo>
                  <a:lnTo>
                    <a:pt x="83749" y="305393"/>
                  </a:lnTo>
                  <a:lnTo>
                    <a:pt x="78952" y="291198"/>
                  </a:lnTo>
                  <a:lnTo>
                    <a:pt x="72298" y="276752"/>
                  </a:lnTo>
                  <a:lnTo>
                    <a:pt x="69858" y="261706"/>
                  </a:lnTo>
                  <a:lnTo>
                    <a:pt x="73267" y="245558"/>
                  </a:lnTo>
                  <a:lnTo>
                    <a:pt x="83981" y="233685"/>
                  </a:lnTo>
                  <a:lnTo>
                    <a:pt x="98821" y="225591"/>
                  </a:lnTo>
                  <a:lnTo>
                    <a:pt x="114607" y="220784"/>
                  </a:lnTo>
                  <a:lnTo>
                    <a:pt x="128934" y="211610"/>
                  </a:lnTo>
                  <a:lnTo>
                    <a:pt x="167458" y="178096"/>
                  </a:lnTo>
                  <a:lnTo>
                    <a:pt x="186017" y="139351"/>
                  </a:lnTo>
                  <a:lnTo>
                    <a:pt x="176249" y="128356"/>
                  </a:lnTo>
                  <a:lnTo>
                    <a:pt x="150648" y="121544"/>
                  </a:lnTo>
                  <a:lnTo>
                    <a:pt x="124759" y="115515"/>
                  </a:lnTo>
                  <a:lnTo>
                    <a:pt x="99214" y="108436"/>
                  </a:lnTo>
                  <a:lnTo>
                    <a:pt x="74648" y="98476"/>
                  </a:lnTo>
                  <a:lnTo>
                    <a:pt x="63672" y="86399"/>
                  </a:lnTo>
                  <a:lnTo>
                    <a:pt x="60801" y="70154"/>
                  </a:lnTo>
                  <a:lnTo>
                    <a:pt x="62353" y="52448"/>
                  </a:lnTo>
                  <a:lnTo>
                    <a:pt x="64647" y="35986"/>
                  </a:lnTo>
                  <a:lnTo>
                    <a:pt x="69693" y="19535"/>
                  </a:lnTo>
                  <a:lnTo>
                    <a:pt x="80515" y="6366"/>
                  </a:lnTo>
                  <a:lnTo>
                    <a:pt x="95280" y="0"/>
                  </a:lnTo>
                  <a:lnTo>
                    <a:pt x="112152" y="3956"/>
                  </a:lnTo>
                  <a:lnTo>
                    <a:pt x="136315" y="20365"/>
                  </a:lnTo>
                  <a:lnTo>
                    <a:pt x="159352" y="38841"/>
                  </a:lnTo>
                  <a:lnTo>
                    <a:pt x="183402" y="55427"/>
                  </a:lnTo>
                  <a:lnTo>
                    <a:pt x="210601" y="66163"/>
                  </a:lnTo>
                  <a:lnTo>
                    <a:pt x="235491" y="65876"/>
                  </a:lnTo>
                  <a:lnTo>
                    <a:pt x="260283" y="63270"/>
                  </a:lnTo>
                  <a:lnTo>
                    <a:pt x="284942" y="59217"/>
                  </a:lnTo>
                  <a:lnTo>
                    <a:pt x="309433" y="54590"/>
                  </a:lnTo>
                  <a:lnTo>
                    <a:pt x="322963" y="51309"/>
                  </a:lnTo>
                  <a:lnTo>
                    <a:pt x="336955" y="48187"/>
                  </a:lnTo>
                  <a:lnTo>
                    <a:pt x="350121" y="43601"/>
                  </a:lnTo>
                  <a:lnTo>
                    <a:pt x="361177" y="35930"/>
                  </a:lnTo>
                  <a:lnTo>
                    <a:pt x="351459" y="60585"/>
                  </a:lnTo>
                  <a:lnTo>
                    <a:pt x="346530" y="75465"/>
                  </a:lnTo>
                  <a:lnTo>
                    <a:pt x="336968" y="85621"/>
                  </a:lnTo>
                  <a:lnTo>
                    <a:pt x="324238" y="92500"/>
                  </a:lnTo>
                  <a:lnTo>
                    <a:pt x="309809" y="97548"/>
                  </a:lnTo>
                  <a:lnTo>
                    <a:pt x="287582" y="110240"/>
                  </a:lnTo>
                  <a:lnTo>
                    <a:pt x="268043" y="126495"/>
                  </a:lnTo>
                  <a:lnTo>
                    <a:pt x="250217" y="144842"/>
                  </a:lnTo>
                  <a:lnTo>
                    <a:pt x="233127" y="163810"/>
                  </a:lnTo>
                  <a:lnTo>
                    <a:pt x="217311" y="177820"/>
                  </a:lnTo>
                  <a:lnTo>
                    <a:pt x="180957" y="199986"/>
                  </a:lnTo>
                  <a:lnTo>
                    <a:pt x="162313" y="252325"/>
                  </a:lnTo>
                  <a:lnTo>
                    <a:pt x="160748" y="270628"/>
                  </a:lnTo>
                  <a:lnTo>
                    <a:pt x="158295" y="288793"/>
                  </a:lnTo>
                  <a:lnTo>
                    <a:pt x="146992" y="331951"/>
                  </a:lnTo>
                  <a:lnTo>
                    <a:pt x="117791" y="348862"/>
                  </a:lnTo>
                  <a:lnTo>
                    <a:pt x="98249" y="355188"/>
                  </a:lnTo>
                  <a:lnTo>
                    <a:pt x="60574" y="371405"/>
                  </a:lnTo>
                  <a:lnTo>
                    <a:pt x="27528" y="403618"/>
                  </a:lnTo>
                  <a:lnTo>
                    <a:pt x="19139" y="416865"/>
                  </a:lnTo>
                  <a:lnTo>
                    <a:pt x="11426" y="424540"/>
                  </a:lnTo>
                  <a:close/>
                </a:path>
              </a:pathLst>
            </a:custGeom>
            <a:solidFill>
              <a:srgbClr val="FAFAFB"/>
            </a:solidFill>
          </p:spPr>
          <p:txBody>
            <a:bodyPr wrap="square" lIns="0" tIns="0" rIns="0" bIns="0" rtlCol="0"/>
            <a:lstStyle/>
            <a:p>
              <a:endParaRPr/>
            </a:p>
          </p:txBody>
        </p:sp>
        <p:pic>
          <p:nvPicPr>
            <p:cNvPr id="8" name="object 8"/>
            <p:cNvPicPr/>
            <p:nvPr/>
          </p:nvPicPr>
          <p:blipFill>
            <a:blip r:embed="rId4" cstate="print"/>
            <a:stretch>
              <a:fillRect/>
            </a:stretch>
          </p:blipFill>
          <p:spPr>
            <a:xfrm>
              <a:off x="11577010" y="3131265"/>
              <a:ext cx="3992541" cy="4366944"/>
            </a:xfrm>
            <a:prstGeom prst="rect">
              <a:avLst/>
            </a:prstGeom>
          </p:spPr>
        </p:pic>
        <p:sp>
          <p:nvSpPr>
            <p:cNvPr id="9" name="object 9"/>
            <p:cNvSpPr/>
            <p:nvPr/>
          </p:nvSpPr>
          <p:spPr>
            <a:xfrm>
              <a:off x="16206929" y="5060999"/>
              <a:ext cx="336550" cy="471170"/>
            </a:xfrm>
            <a:custGeom>
              <a:avLst/>
              <a:gdLst/>
              <a:ahLst/>
              <a:cxnLst/>
              <a:rect l="l" t="t" r="r" b="b"/>
              <a:pathLst>
                <a:path w="336550" h="471170">
                  <a:moveTo>
                    <a:pt x="260655" y="471033"/>
                  </a:moveTo>
                  <a:lnTo>
                    <a:pt x="248464" y="463263"/>
                  </a:lnTo>
                  <a:lnTo>
                    <a:pt x="239992" y="450166"/>
                  </a:lnTo>
                  <a:lnTo>
                    <a:pt x="233193" y="435059"/>
                  </a:lnTo>
                  <a:lnTo>
                    <a:pt x="226022" y="421260"/>
                  </a:lnTo>
                  <a:lnTo>
                    <a:pt x="214236" y="393802"/>
                  </a:lnTo>
                  <a:lnTo>
                    <a:pt x="203744" y="365551"/>
                  </a:lnTo>
                  <a:lnTo>
                    <a:pt x="190826" y="338750"/>
                  </a:lnTo>
                  <a:lnTo>
                    <a:pt x="171760" y="315640"/>
                  </a:lnTo>
                  <a:lnTo>
                    <a:pt x="151848" y="293698"/>
                  </a:lnTo>
                  <a:lnTo>
                    <a:pt x="113874" y="248194"/>
                  </a:lnTo>
                  <a:lnTo>
                    <a:pt x="93594" y="226584"/>
                  </a:lnTo>
                  <a:lnTo>
                    <a:pt x="74887" y="199268"/>
                  </a:lnTo>
                  <a:lnTo>
                    <a:pt x="63061" y="168630"/>
                  </a:lnTo>
                  <a:lnTo>
                    <a:pt x="54520" y="136496"/>
                  </a:lnTo>
                  <a:lnTo>
                    <a:pt x="45670" y="104698"/>
                  </a:lnTo>
                  <a:lnTo>
                    <a:pt x="34479" y="80740"/>
                  </a:lnTo>
                  <a:lnTo>
                    <a:pt x="21477" y="57591"/>
                  </a:lnTo>
                  <a:lnTo>
                    <a:pt x="9614" y="33979"/>
                  </a:lnTo>
                  <a:lnTo>
                    <a:pt x="1840" y="8632"/>
                  </a:lnTo>
                  <a:lnTo>
                    <a:pt x="0" y="199"/>
                  </a:lnTo>
                  <a:lnTo>
                    <a:pt x="17664" y="10895"/>
                  </a:lnTo>
                  <a:lnTo>
                    <a:pt x="34813" y="22652"/>
                  </a:lnTo>
                  <a:lnTo>
                    <a:pt x="52466" y="33314"/>
                  </a:lnTo>
                  <a:lnTo>
                    <a:pt x="71643" y="40728"/>
                  </a:lnTo>
                  <a:lnTo>
                    <a:pt x="91087" y="37461"/>
                  </a:lnTo>
                  <a:lnTo>
                    <a:pt x="107113" y="26287"/>
                  </a:lnTo>
                  <a:lnTo>
                    <a:pt x="121826" y="12151"/>
                  </a:lnTo>
                  <a:lnTo>
                    <a:pt x="137334" y="0"/>
                  </a:lnTo>
                  <a:lnTo>
                    <a:pt x="139713" y="11790"/>
                  </a:lnTo>
                  <a:lnTo>
                    <a:pt x="135092" y="26872"/>
                  </a:lnTo>
                  <a:lnTo>
                    <a:pt x="128340" y="42979"/>
                  </a:lnTo>
                  <a:lnTo>
                    <a:pt x="124324" y="57847"/>
                  </a:lnTo>
                  <a:lnTo>
                    <a:pt x="120764" y="73698"/>
                  </a:lnTo>
                  <a:lnTo>
                    <a:pt x="117287" y="92390"/>
                  </a:lnTo>
                  <a:lnTo>
                    <a:pt x="119345" y="108097"/>
                  </a:lnTo>
                  <a:lnTo>
                    <a:pt x="132389" y="114990"/>
                  </a:lnTo>
                  <a:lnTo>
                    <a:pt x="148211" y="105978"/>
                  </a:lnTo>
                  <a:lnTo>
                    <a:pt x="162453" y="94489"/>
                  </a:lnTo>
                  <a:lnTo>
                    <a:pt x="175347" y="81363"/>
                  </a:lnTo>
                  <a:lnTo>
                    <a:pt x="187128" y="67438"/>
                  </a:lnTo>
                  <a:lnTo>
                    <a:pt x="195512" y="53182"/>
                  </a:lnTo>
                  <a:lnTo>
                    <a:pt x="207257" y="42864"/>
                  </a:lnTo>
                  <a:lnTo>
                    <a:pt x="220825" y="40646"/>
                  </a:lnTo>
                  <a:lnTo>
                    <a:pt x="234679" y="50691"/>
                  </a:lnTo>
                  <a:lnTo>
                    <a:pt x="246722" y="62092"/>
                  </a:lnTo>
                  <a:lnTo>
                    <a:pt x="260624" y="62679"/>
                  </a:lnTo>
                  <a:lnTo>
                    <a:pt x="274801" y="56088"/>
                  </a:lnTo>
                  <a:lnTo>
                    <a:pt x="287669" y="45951"/>
                  </a:lnTo>
                  <a:lnTo>
                    <a:pt x="297915" y="40550"/>
                  </a:lnTo>
                  <a:lnTo>
                    <a:pt x="304793" y="43165"/>
                  </a:lnTo>
                  <a:lnTo>
                    <a:pt x="306476" y="50891"/>
                  </a:lnTo>
                  <a:lnTo>
                    <a:pt x="301141" y="60821"/>
                  </a:lnTo>
                  <a:lnTo>
                    <a:pt x="290348" y="79907"/>
                  </a:lnTo>
                  <a:lnTo>
                    <a:pt x="279261" y="99105"/>
                  </a:lnTo>
                  <a:lnTo>
                    <a:pt x="270463" y="119107"/>
                  </a:lnTo>
                  <a:lnTo>
                    <a:pt x="266539" y="140606"/>
                  </a:lnTo>
                  <a:lnTo>
                    <a:pt x="269471" y="153662"/>
                  </a:lnTo>
                  <a:lnTo>
                    <a:pt x="277228" y="166458"/>
                  </a:lnTo>
                  <a:lnTo>
                    <a:pt x="285246" y="177665"/>
                  </a:lnTo>
                  <a:lnTo>
                    <a:pt x="288958" y="185955"/>
                  </a:lnTo>
                  <a:lnTo>
                    <a:pt x="277323" y="183425"/>
                  </a:lnTo>
                  <a:lnTo>
                    <a:pt x="263897" y="178749"/>
                  </a:lnTo>
                  <a:lnTo>
                    <a:pt x="251907" y="175974"/>
                  </a:lnTo>
                  <a:lnTo>
                    <a:pt x="271955" y="214173"/>
                  </a:lnTo>
                  <a:lnTo>
                    <a:pt x="304599" y="244453"/>
                  </a:lnTo>
                  <a:lnTo>
                    <a:pt x="317065" y="250809"/>
                  </a:lnTo>
                  <a:lnTo>
                    <a:pt x="330519" y="260217"/>
                  </a:lnTo>
                  <a:lnTo>
                    <a:pt x="336087" y="269900"/>
                  </a:lnTo>
                  <a:lnTo>
                    <a:pt x="324892" y="277080"/>
                  </a:lnTo>
                  <a:lnTo>
                    <a:pt x="311725" y="279000"/>
                  </a:lnTo>
                  <a:lnTo>
                    <a:pt x="297105" y="277276"/>
                  </a:lnTo>
                  <a:lnTo>
                    <a:pt x="283829" y="277103"/>
                  </a:lnTo>
                  <a:lnTo>
                    <a:pt x="274691" y="283676"/>
                  </a:lnTo>
                  <a:lnTo>
                    <a:pt x="280808" y="303726"/>
                  </a:lnTo>
                  <a:lnTo>
                    <a:pt x="290018" y="322643"/>
                  </a:lnTo>
                  <a:lnTo>
                    <a:pt x="300530" y="341050"/>
                  </a:lnTo>
                  <a:lnTo>
                    <a:pt x="310553" y="359568"/>
                  </a:lnTo>
                  <a:lnTo>
                    <a:pt x="321694" y="381303"/>
                  </a:lnTo>
                  <a:lnTo>
                    <a:pt x="325940" y="391940"/>
                  </a:lnTo>
                  <a:lnTo>
                    <a:pt x="326228" y="399631"/>
                  </a:lnTo>
                  <a:lnTo>
                    <a:pt x="313531" y="393961"/>
                  </a:lnTo>
                  <a:lnTo>
                    <a:pt x="299531" y="390504"/>
                  </a:lnTo>
                  <a:lnTo>
                    <a:pt x="268158" y="416841"/>
                  </a:lnTo>
                  <a:lnTo>
                    <a:pt x="266296" y="453836"/>
                  </a:lnTo>
                  <a:lnTo>
                    <a:pt x="260655" y="471033"/>
                  </a:lnTo>
                  <a:close/>
                </a:path>
              </a:pathLst>
            </a:custGeom>
            <a:solidFill>
              <a:srgbClr val="E4E4E6"/>
            </a:solidFill>
          </p:spPr>
          <p:txBody>
            <a:bodyPr wrap="square" lIns="0" tIns="0" rIns="0" bIns="0" rtlCol="0"/>
            <a:lstStyle/>
            <a:p>
              <a:endParaRPr/>
            </a:p>
          </p:txBody>
        </p:sp>
        <p:pic>
          <p:nvPicPr>
            <p:cNvPr id="10" name="object 10"/>
            <p:cNvPicPr/>
            <p:nvPr/>
          </p:nvPicPr>
          <p:blipFill>
            <a:blip r:embed="rId5" cstate="print"/>
            <a:stretch>
              <a:fillRect/>
            </a:stretch>
          </p:blipFill>
          <p:spPr>
            <a:xfrm>
              <a:off x="14640853" y="4110483"/>
              <a:ext cx="2193910" cy="2997199"/>
            </a:xfrm>
            <a:prstGeom prst="rect">
              <a:avLst/>
            </a:prstGeom>
          </p:spPr>
        </p:pic>
        <p:sp>
          <p:nvSpPr>
            <p:cNvPr id="11" name="object 11"/>
            <p:cNvSpPr/>
            <p:nvPr/>
          </p:nvSpPr>
          <p:spPr>
            <a:xfrm>
              <a:off x="16442431" y="4847171"/>
              <a:ext cx="450850" cy="662305"/>
            </a:xfrm>
            <a:custGeom>
              <a:avLst/>
              <a:gdLst/>
              <a:ahLst/>
              <a:cxnLst/>
              <a:rect l="l" t="t" r="r" b="b"/>
              <a:pathLst>
                <a:path w="450850" h="662304">
                  <a:moveTo>
                    <a:pt x="288887" y="661699"/>
                  </a:moveTo>
                  <a:lnTo>
                    <a:pt x="261527" y="660824"/>
                  </a:lnTo>
                  <a:lnTo>
                    <a:pt x="231911" y="655349"/>
                  </a:lnTo>
                  <a:lnTo>
                    <a:pt x="212750" y="641381"/>
                  </a:lnTo>
                  <a:lnTo>
                    <a:pt x="198001" y="622612"/>
                  </a:lnTo>
                  <a:lnTo>
                    <a:pt x="181617" y="602730"/>
                  </a:lnTo>
                  <a:lnTo>
                    <a:pt x="169166" y="584223"/>
                  </a:lnTo>
                  <a:lnTo>
                    <a:pt x="164258" y="567401"/>
                  </a:lnTo>
                  <a:lnTo>
                    <a:pt x="157132" y="551904"/>
                  </a:lnTo>
                  <a:lnTo>
                    <a:pt x="138028" y="537373"/>
                  </a:lnTo>
                  <a:lnTo>
                    <a:pt x="119065" y="524388"/>
                  </a:lnTo>
                  <a:lnTo>
                    <a:pt x="102754" y="507365"/>
                  </a:lnTo>
                  <a:lnTo>
                    <a:pt x="89551" y="489007"/>
                  </a:lnTo>
                  <a:lnTo>
                    <a:pt x="79911" y="472017"/>
                  </a:lnTo>
                  <a:lnTo>
                    <a:pt x="69143" y="453892"/>
                  </a:lnTo>
                  <a:lnTo>
                    <a:pt x="46637" y="423875"/>
                  </a:lnTo>
                  <a:lnTo>
                    <a:pt x="36323" y="406661"/>
                  </a:lnTo>
                  <a:lnTo>
                    <a:pt x="25685" y="382015"/>
                  </a:lnTo>
                  <a:lnTo>
                    <a:pt x="27978" y="376131"/>
                  </a:lnTo>
                  <a:lnTo>
                    <a:pt x="39893" y="381881"/>
                  </a:lnTo>
                  <a:lnTo>
                    <a:pt x="58117" y="392137"/>
                  </a:lnTo>
                  <a:lnTo>
                    <a:pt x="83432" y="397602"/>
                  </a:lnTo>
                  <a:lnTo>
                    <a:pt x="74657" y="358416"/>
                  </a:lnTo>
                  <a:lnTo>
                    <a:pt x="50199" y="319339"/>
                  </a:lnTo>
                  <a:lnTo>
                    <a:pt x="38774" y="308658"/>
                  </a:lnTo>
                  <a:lnTo>
                    <a:pt x="35204" y="297962"/>
                  </a:lnTo>
                  <a:lnTo>
                    <a:pt x="43588" y="275948"/>
                  </a:lnTo>
                  <a:lnTo>
                    <a:pt x="56909" y="258390"/>
                  </a:lnTo>
                  <a:lnTo>
                    <a:pt x="67533" y="248035"/>
                  </a:lnTo>
                  <a:lnTo>
                    <a:pt x="66185" y="238928"/>
                  </a:lnTo>
                  <a:lnTo>
                    <a:pt x="43588" y="225115"/>
                  </a:lnTo>
                  <a:lnTo>
                    <a:pt x="23507" y="213974"/>
                  </a:lnTo>
                  <a:lnTo>
                    <a:pt x="9998" y="201750"/>
                  </a:lnTo>
                  <a:lnTo>
                    <a:pt x="2387" y="184869"/>
                  </a:lnTo>
                  <a:lnTo>
                    <a:pt x="0" y="159759"/>
                  </a:lnTo>
                  <a:lnTo>
                    <a:pt x="4623" y="139357"/>
                  </a:lnTo>
                  <a:lnTo>
                    <a:pt x="15962" y="121910"/>
                  </a:lnTo>
                  <a:lnTo>
                    <a:pt x="30216" y="107047"/>
                  </a:lnTo>
                  <a:lnTo>
                    <a:pt x="43588" y="94403"/>
                  </a:lnTo>
                  <a:lnTo>
                    <a:pt x="58379" y="75078"/>
                  </a:lnTo>
                  <a:lnTo>
                    <a:pt x="67722" y="55754"/>
                  </a:lnTo>
                  <a:lnTo>
                    <a:pt x="75895" y="37600"/>
                  </a:lnTo>
                  <a:lnTo>
                    <a:pt x="87176" y="21785"/>
                  </a:lnTo>
                  <a:lnTo>
                    <a:pt x="104890" y="9100"/>
                  </a:lnTo>
                  <a:lnTo>
                    <a:pt x="125172" y="2643"/>
                  </a:lnTo>
                  <a:lnTo>
                    <a:pt x="148251" y="310"/>
                  </a:lnTo>
                  <a:lnTo>
                    <a:pt x="174353" y="0"/>
                  </a:lnTo>
                  <a:lnTo>
                    <a:pt x="201922" y="3857"/>
                  </a:lnTo>
                  <a:lnTo>
                    <a:pt x="221256" y="13312"/>
                  </a:lnTo>
                  <a:lnTo>
                    <a:pt x="237117" y="25188"/>
                  </a:lnTo>
                  <a:lnTo>
                    <a:pt x="254264" y="36309"/>
                  </a:lnTo>
                  <a:lnTo>
                    <a:pt x="269659" y="48072"/>
                  </a:lnTo>
                  <a:lnTo>
                    <a:pt x="282621" y="64054"/>
                  </a:lnTo>
                  <a:lnTo>
                    <a:pt x="294117" y="80688"/>
                  </a:lnTo>
                  <a:lnTo>
                    <a:pt x="318660" y="111346"/>
                  </a:lnTo>
                  <a:lnTo>
                    <a:pt x="328218" y="128389"/>
                  </a:lnTo>
                  <a:lnTo>
                    <a:pt x="337122" y="144779"/>
                  </a:lnTo>
                  <a:lnTo>
                    <a:pt x="367090" y="183666"/>
                  </a:lnTo>
                  <a:lnTo>
                    <a:pt x="382169" y="211582"/>
                  </a:lnTo>
                  <a:lnTo>
                    <a:pt x="398678" y="242635"/>
                  </a:lnTo>
                  <a:lnTo>
                    <a:pt x="421350" y="275949"/>
                  </a:lnTo>
                  <a:lnTo>
                    <a:pt x="392292" y="239638"/>
                  </a:lnTo>
                  <a:lnTo>
                    <a:pt x="385656" y="229073"/>
                  </a:lnTo>
                  <a:lnTo>
                    <a:pt x="391300" y="247750"/>
                  </a:lnTo>
                  <a:lnTo>
                    <a:pt x="422173" y="334092"/>
                  </a:lnTo>
                  <a:lnTo>
                    <a:pt x="438777" y="382387"/>
                  </a:lnTo>
                  <a:lnTo>
                    <a:pt x="450409" y="421185"/>
                  </a:lnTo>
                  <a:lnTo>
                    <a:pt x="448289" y="448273"/>
                  </a:lnTo>
                  <a:lnTo>
                    <a:pt x="427806" y="447430"/>
                  </a:lnTo>
                  <a:lnTo>
                    <a:pt x="402278" y="433465"/>
                  </a:lnTo>
                  <a:lnTo>
                    <a:pt x="385028" y="421185"/>
                  </a:lnTo>
                  <a:lnTo>
                    <a:pt x="387401" y="431806"/>
                  </a:lnTo>
                  <a:lnTo>
                    <a:pt x="395956" y="457798"/>
                  </a:lnTo>
                  <a:lnTo>
                    <a:pt x="406312" y="485453"/>
                  </a:lnTo>
                  <a:lnTo>
                    <a:pt x="414086" y="501065"/>
                  </a:lnTo>
                  <a:lnTo>
                    <a:pt x="422169" y="520644"/>
                  </a:lnTo>
                  <a:lnTo>
                    <a:pt x="416293" y="541801"/>
                  </a:lnTo>
                  <a:lnTo>
                    <a:pt x="403865" y="560745"/>
                  </a:lnTo>
                  <a:lnTo>
                    <a:pt x="392293" y="573683"/>
                  </a:lnTo>
                  <a:lnTo>
                    <a:pt x="380547" y="587544"/>
                  </a:lnTo>
                  <a:lnTo>
                    <a:pt x="368395" y="605039"/>
                  </a:lnTo>
                  <a:lnTo>
                    <a:pt x="357296" y="623195"/>
                  </a:lnTo>
                  <a:lnTo>
                    <a:pt x="348704" y="639039"/>
                  </a:lnTo>
                  <a:lnTo>
                    <a:pt x="333955" y="655280"/>
                  </a:lnTo>
                  <a:lnTo>
                    <a:pt x="313522" y="661343"/>
                  </a:lnTo>
                  <a:lnTo>
                    <a:pt x="288887" y="661699"/>
                  </a:lnTo>
                  <a:close/>
                </a:path>
              </a:pathLst>
            </a:custGeom>
            <a:solidFill>
              <a:srgbClr val="4F4E54"/>
            </a:solidFill>
          </p:spPr>
          <p:txBody>
            <a:bodyPr wrap="square" lIns="0" tIns="0" rIns="0" bIns="0" rtlCol="0"/>
            <a:lstStyle/>
            <a:p>
              <a:endParaRPr/>
            </a:p>
          </p:txBody>
        </p:sp>
        <p:pic>
          <p:nvPicPr>
            <p:cNvPr id="12" name="object 12"/>
            <p:cNvPicPr/>
            <p:nvPr/>
          </p:nvPicPr>
          <p:blipFill>
            <a:blip r:embed="rId6" cstate="print"/>
            <a:stretch>
              <a:fillRect/>
            </a:stretch>
          </p:blipFill>
          <p:spPr>
            <a:xfrm>
              <a:off x="14056021" y="3688948"/>
              <a:ext cx="159823" cy="83514"/>
            </a:xfrm>
            <a:prstGeom prst="rect">
              <a:avLst/>
            </a:prstGeom>
          </p:spPr>
        </p:pic>
        <p:pic>
          <p:nvPicPr>
            <p:cNvPr id="13" name="object 13"/>
            <p:cNvPicPr/>
            <p:nvPr/>
          </p:nvPicPr>
          <p:blipFill>
            <a:blip r:embed="rId7" cstate="print"/>
            <a:stretch>
              <a:fillRect/>
            </a:stretch>
          </p:blipFill>
          <p:spPr>
            <a:xfrm>
              <a:off x="11610238" y="5990926"/>
              <a:ext cx="125193" cy="244062"/>
            </a:xfrm>
            <a:prstGeom prst="rect">
              <a:avLst/>
            </a:prstGeom>
          </p:spPr>
        </p:pic>
        <p:sp>
          <p:nvSpPr>
            <p:cNvPr id="14" name="object 14"/>
            <p:cNvSpPr/>
            <p:nvPr/>
          </p:nvSpPr>
          <p:spPr>
            <a:xfrm>
              <a:off x="14292160" y="5680214"/>
              <a:ext cx="337185" cy="365760"/>
            </a:xfrm>
            <a:custGeom>
              <a:avLst/>
              <a:gdLst/>
              <a:ahLst/>
              <a:cxnLst/>
              <a:rect l="l" t="t" r="r" b="b"/>
              <a:pathLst>
                <a:path w="337184" h="365760">
                  <a:moveTo>
                    <a:pt x="116234" y="365176"/>
                  </a:moveTo>
                  <a:lnTo>
                    <a:pt x="93138" y="364158"/>
                  </a:lnTo>
                  <a:lnTo>
                    <a:pt x="73974" y="352941"/>
                  </a:lnTo>
                  <a:lnTo>
                    <a:pt x="55963" y="338764"/>
                  </a:lnTo>
                  <a:lnTo>
                    <a:pt x="36323" y="328867"/>
                  </a:lnTo>
                  <a:lnTo>
                    <a:pt x="18635" y="318723"/>
                  </a:lnTo>
                  <a:lnTo>
                    <a:pt x="7483" y="301101"/>
                  </a:lnTo>
                  <a:lnTo>
                    <a:pt x="1671" y="279208"/>
                  </a:lnTo>
                  <a:lnTo>
                    <a:pt x="0" y="256249"/>
                  </a:lnTo>
                  <a:lnTo>
                    <a:pt x="1901" y="238523"/>
                  </a:lnTo>
                  <a:lnTo>
                    <a:pt x="7490" y="224709"/>
                  </a:lnTo>
                  <a:lnTo>
                    <a:pt x="29055" y="190890"/>
                  </a:lnTo>
                  <a:lnTo>
                    <a:pt x="41930" y="170747"/>
                  </a:lnTo>
                  <a:lnTo>
                    <a:pt x="53957" y="148021"/>
                  </a:lnTo>
                  <a:lnTo>
                    <a:pt x="64430" y="123128"/>
                  </a:lnTo>
                  <a:lnTo>
                    <a:pt x="72643" y="96487"/>
                  </a:lnTo>
                  <a:lnTo>
                    <a:pt x="83709" y="74773"/>
                  </a:lnTo>
                  <a:lnTo>
                    <a:pt x="98103" y="71709"/>
                  </a:lnTo>
                  <a:lnTo>
                    <a:pt x="112481" y="81035"/>
                  </a:lnTo>
                  <a:lnTo>
                    <a:pt x="123496" y="96487"/>
                  </a:lnTo>
                  <a:lnTo>
                    <a:pt x="134072" y="117605"/>
                  </a:lnTo>
                  <a:lnTo>
                    <a:pt x="144038" y="130831"/>
                  </a:lnTo>
                  <a:lnTo>
                    <a:pt x="158263" y="135962"/>
                  </a:lnTo>
                  <a:lnTo>
                    <a:pt x="181613" y="132797"/>
                  </a:lnTo>
                  <a:lnTo>
                    <a:pt x="198940" y="119240"/>
                  </a:lnTo>
                  <a:lnTo>
                    <a:pt x="188858" y="100936"/>
                  </a:lnTo>
                  <a:lnTo>
                    <a:pt x="167889" y="84038"/>
                  </a:lnTo>
                  <a:lnTo>
                    <a:pt x="152555" y="74702"/>
                  </a:lnTo>
                  <a:lnTo>
                    <a:pt x="131951" y="60244"/>
                  </a:lnTo>
                  <a:lnTo>
                    <a:pt x="145290" y="16607"/>
                  </a:lnTo>
                  <a:lnTo>
                    <a:pt x="180267" y="422"/>
                  </a:lnTo>
                  <a:lnTo>
                    <a:pt x="194737" y="8730"/>
                  </a:lnTo>
                  <a:lnTo>
                    <a:pt x="210672" y="23869"/>
                  </a:lnTo>
                  <a:lnTo>
                    <a:pt x="218866" y="39242"/>
                  </a:lnTo>
                  <a:lnTo>
                    <a:pt x="227095" y="63673"/>
                  </a:lnTo>
                  <a:lnTo>
                    <a:pt x="234376" y="88171"/>
                  </a:lnTo>
                  <a:lnTo>
                    <a:pt x="239730" y="103749"/>
                  </a:lnTo>
                  <a:lnTo>
                    <a:pt x="248555" y="106641"/>
                  </a:lnTo>
                  <a:lnTo>
                    <a:pt x="254801" y="86677"/>
                  </a:lnTo>
                  <a:lnTo>
                    <a:pt x="257144" y="58910"/>
                  </a:lnTo>
                  <a:lnTo>
                    <a:pt x="254259" y="38393"/>
                  </a:lnTo>
                  <a:lnTo>
                    <a:pt x="251984" y="14000"/>
                  </a:lnTo>
                  <a:lnTo>
                    <a:pt x="269175" y="2587"/>
                  </a:lnTo>
                  <a:lnTo>
                    <a:pt x="293437" y="0"/>
                  </a:lnTo>
                  <a:lnTo>
                    <a:pt x="312376" y="2083"/>
                  </a:lnTo>
                  <a:lnTo>
                    <a:pt x="334920" y="23180"/>
                  </a:lnTo>
                  <a:lnTo>
                    <a:pt x="336045" y="58159"/>
                  </a:lnTo>
                  <a:lnTo>
                    <a:pt x="327151" y="92333"/>
                  </a:lnTo>
                  <a:lnTo>
                    <a:pt x="319640" y="111013"/>
                  </a:lnTo>
                  <a:lnTo>
                    <a:pt x="308527" y="132455"/>
                  </a:lnTo>
                  <a:lnTo>
                    <a:pt x="302757" y="147536"/>
                  </a:lnTo>
                  <a:lnTo>
                    <a:pt x="303613" y="162511"/>
                  </a:lnTo>
                  <a:lnTo>
                    <a:pt x="312376" y="183631"/>
                  </a:lnTo>
                  <a:lnTo>
                    <a:pt x="332413" y="218484"/>
                  </a:lnTo>
                  <a:lnTo>
                    <a:pt x="336659" y="234492"/>
                  </a:lnTo>
                  <a:lnTo>
                    <a:pt x="288394" y="262599"/>
                  </a:lnTo>
                  <a:lnTo>
                    <a:pt x="232468" y="263511"/>
                  </a:lnTo>
                  <a:lnTo>
                    <a:pt x="221746" y="270888"/>
                  </a:lnTo>
                  <a:lnTo>
                    <a:pt x="184394" y="304703"/>
                  </a:lnTo>
                  <a:lnTo>
                    <a:pt x="149871" y="345977"/>
                  </a:lnTo>
                  <a:lnTo>
                    <a:pt x="137829" y="356867"/>
                  </a:lnTo>
                  <a:lnTo>
                    <a:pt x="116234" y="365176"/>
                  </a:lnTo>
                  <a:close/>
                </a:path>
              </a:pathLst>
            </a:custGeom>
            <a:solidFill>
              <a:srgbClr val="5C5C62"/>
            </a:solidFill>
          </p:spPr>
          <p:txBody>
            <a:bodyPr wrap="square" lIns="0" tIns="0" rIns="0" bIns="0" rtlCol="0"/>
            <a:lstStyle/>
            <a:p>
              <a:endParaRPr/>
            </a:p>
          </p:txBody>
        </p:sp>
        <p:sp>
          <p:nvSpPr>
            <p:cNvPr id="15" name="object 15"/>
            <p:cNvSpPr/>
            <p:nvPr/>
          </p:nvSpPr>
          <p:spPr>
            <a:xfrm>
              <a:off x="15548915" y="4163859"/>
              <a:ext cx="1454150" cy="1900555"/>
            </a:xfrm>
            <a:custGeom>
              <a:avLst/>
              <a:gdLst/>
              <a:ahLst/>
              <a:cxnLst/>
              <a:rect l="l" t="t" r="r" b="b"/>
              <a:pathLst>
                <a:path w="1454150" h="1900554">
                  <a:moveTo>
                    <a:pt x="424611" y="229184"/>
                  </a:moveTo>
                  <a:lnTo>
                    <a:pt x="414083" y="204101"/>
                  </a:lnTo>
                  <a:lnTo>
                    <a:pt x="393788" y="192900"/>
                  </a:lnTo>
                  <a:lnTo>
                    <a:pt x="370560" y="189649"/>
                  </a:lnTo>
                  <a:lnTo>
                    <a:pt x="349110" y="188175"/>
                  </a:lnTo>
                  <a:lnTo>
                    <a:pt x="334175" y="182321"/>
                  </a:lnTo>
                  <a:lnTo>
                    <a:pt x="314337" y="171856"/>
                  </a:lnTo>
                  <a:lnTo>
                    <a:pt x="278955" y="150939"/>
                  </a:lnTo>
                  <a:lnTo>
                    <a:pt x="249377" y="129374"/>
                  </a:lnTo>
                  <a:lnTo>
                    <a:pt x="246989" y="116954"/>
                  </a:lnTo>
                  <a:lnTo>
                    <a:pt x="274104" y="108724"/>
                  </a:lnTo>
                  <a:lnTo>
                    <a:pt x="281520" y="101701"/>
                  </a:lnTo>
                  <a:lnTo>
                    <a:pt x="275310" y="93243"/>
                  </a:lnTo>
                  <a:lnTo>
                    <a:pt x="261518" y="80645"/>
                  </a:lnTo>
                  <a:lnTo>
                    <a:pt x="258775" y="67691"/>
                  </a:lnTo>
                  <a:lnTo>
                    <a:pt x="271538" y="35509"/>
                  </a:lnTo>
                  <a:lnTo>
                    <a:pt x="268782" y="22555"/>
                  </a:lnTo>
                  <a:lnTo>
                    <a:pt x="234251" y="1651"/>
                  </a:lnTo>
                  <a:lnTo>
                    <a:pt x="213715" y="11074"/>
                  </a:lnTo>
                  <a:lnTo>
                    <a:pt x="200736" y="28054"/>
                  </a:lnTo>
                  <a:lnTo>
                    <a:pt x="188874" y="29819"/>
                  </a:lnTo>
                  <a:lnTo>
                    <a:pt x="172796" y="14160"/>
                  </a:lnTo>
                  <a:lnTo>
                    <a:pt x="160477" y="4343"/>
                  </a:lnTo>
                  <a:lnTo>
                    <a:pt x="149644" y="0"/>
                  </a:lnTo>
                  <a:lnTo>
                    <a:pt x="138023" y="774"/>
                  </a:lnTo>
                  <a:lnTo>
                    <a:pt x="124688" y="1397"/>
                  </a:lnTo>
                  <a:lnTo>
                    <a:pt x="109537" y="381"/>
                  </a:lnTo>
                  <a:lnTo>
                    <a:pt x="97726" y="1371"/>
                  </a:lnTo>
                  <a:lnTo>
                    <a:pt x="94437" y="8026"/>
                  </a:lnTo>
                  <a:lnTo>
                    <a:pt x="107696" y="29159"/>
                  </a:lnTo>
                  <a:lnTo>
                    <a:pt x="128270" y="49872"/>
                  </a:lnTo>
                  <a:lnTo>
                    <a:pt x="142836" y="67830"/>
                  </a:lnTo>
                  <a:lnTo>
                    <a:pt x="138023" y="80645"/>
                  </a:lnTo>
                  <a:lnTo>
                    <a:pt x="122212" y="84518"/>
                  </a:lnTo>
                  <a:lnTo>
                    <a:pt x="94729" y="89725"/>
                  </a:lnTo>
                  <a:lnTo>
                    <a:pt x="67094" y="95834"/>
                  </a:lnTo>
                  <a:lnTo>
                    <a:pt x="18338" y="128663"/>
                  </a:lnTo>
                  <a:lnTo>
                    <a:pt x="0" y="160528"/>
                  </a:lnTo>
                  <a:lnTo>
                    <a:pt x="18757" y="167208"/>
                  </a:lnTo>
                  <a:lnTo>
                    <a:pt x="27051" y="163842"/>
                  </a:lnTo>
                  <a:lnTo>
                    <a:pt x="36347" y="157010"/>
                  </a:lnTo>
                  <a:lnTo>
                    <a:pt x="58115" y="153263"/>
                  </a:lnTo>
                  <a:lnTo>
                    <a:pt x="82232" y="157175"/>
                  </a:lnTo>
                  <a:lnTo>
                    <a:pt x="83489" y="168541"/>
                  </a:lnTo>
                  <a:lnTo>
                    <a:pt x="81140" y="186791"/>
                  </a:lnTo>
                  <a:lnTo>
                    <a:pt x="94437" y="211366"/>
                  </a:lnTo>
                  <a:lnTo>
                    <a:pt x="113284" y="223481"/>
                  </a:lnTo>
                  <a:lnTo>
                    <a:pt x="121386" y="216738"/>
                  </a:lnTo>
                  <a:lnTo>
                    <a:pt x="123266" y="203682"/>
                  </a:lnTo>
                  <a:lnTo>
                    <a:pt x="123494" y="196837"/>
                  </a:lnTo>
                  <a:lnTo>
                    <a:pt x="149567" y="214401"/>
                  </a:lnTo>
                  <a:lnTo>
                    <a:pt x="151942" y="228269"/>
                  </a:lnTo>
                  <a:lnTo>
                    <a:pt x="145542" y="244589"/>
                  </a:lnTo>
                  <a:lnTo>
                    <a:pt x="145288" y="269455"/>
                  </a:lnTo>
                  <a:lnTo>
                    <a:pt x="161696" y="305409"/>
                  </a:lnTo>
                  <a:lnTo>
                    <a:pt x="196138" y="327545"/>
                  </a:lnTo>
                  <a:lnTo>
                    <a:pt x="245516" y="331584"/>
                  </a:lnTo>
                  <a:lnTo>
                    <a:pt x="273570" y="330758"/>
                  </a:lnTo>
                  <a:lnTo>
                    <a:pt x="283311" y="327545"/>
                  </a:lnTo>
                  <a:lnTo>
                    <a:pt x="272440" y="316522"/>
                  </a:lnTo>
                  <a:lnTo>
                    <a:pt x="256171" y="299389"/>
                  </a:lnTo>
                  <a:lnTo>
                    <a:pt x="242582" y="283629"/>
                  </a:lnTo>
                  <a:lnTo>
                    <a:pt x="239725" y="276720"/>
                  </a:lnTo>
                  <a:lnTo>
                    <a:pt x="271856" y="277253"/>
                  </a:lnTo>
                  <a:lnTo>
                    <a:pt x="293052" y="275729"/>
                  </a:lnTo>
                  <a:lnTo>
                    <a:pt x="298488" y="267436"/>
                  </a:lnTo>
                  <a:lnTo>
                    <a:pt x="283311" y="247675"/>
                  </a:lnTo>
                  <a:lnTo>
                    <a:pt x="269189" y="224548"/>
                  </a:lnTo>
                  <a:lnTo>
                    <a:pt x="279374" y="215506"/>
                  </a:lnTo>
                  <a:lnTo>
                    <a:pt x="298792" y="217093"/>
                  </a:lnTo>
                  <a:lnTo>
                    <a:pt x="312381" y="225882"/>
                  </a:lnTo>
                  <a:lnTo>
                    <a:pt x="323062" y="249034"/>
                  </a:lnTo>
                  <a:lnTo>
                    <a:pt x="332486" y="264795"/>
                  </a:lnTo>
                  <a:lnTo>
                    <a:pt x="346392" y="271983"/>
                  </a:lnTo>
                  <a:lnTo>
                    <a:pt x="370497" y="269455"/>
                  </a:lnTo>
                  <a:lnTo>
                    <a:pt x="388353" y="262890"/>
                  </a:lnTo>
                  <a:lnTo>
                    <a:pt x="411213" y="249110"/>
                  </a:lnTo>
                  <a:lnTo>
                    <a:pt x="424611" y="229184"/>
                  </a:lnTo>
                  <a:close/>
                </a:path>
                <a:path w="1454150" h="1900554">
                  <a:moveTo>
                    <a:pt x="1389748" y="1389684"/>
                  </a:moveTo>
                  <a:lnTo>
                    <a:pt x="1380299" y="1387779"/>
                  </a:lnTo>
                  <a:lnTo>
                    <a:pt x="1388821" y="1397762"/>
                  </a:lnTo>
                  <a:lnTo>
                    <a:pt x="1389748" y="1389684"/>
                  </a:lnTo>
                  <a:close/>
                </a:path>
                <a:path w="1454150" h="1900554">
                  <a:moveTo>
                    <a:pt x="1453527" y="1499844"/>
                  </a:moveTo>
                  <a:lnTo>
                    <a:pt x="1452943" y="1474927"/>
                  </a:lnTo>
                  <a:lnTo>
                    <a:pt x="1441602" y="1460055"/>
                  </a:lnTo>
                  <a:lnTo>
                    <a:pt x="1417459" y="1431277"/>
                  </a:lnTo>
                  <a:lnTo>
                    <a:pt x="1388821" y="1397762"/>
                  </a:lnTo>
                  <a:lnTo>
                    <a:pt x="1386535" y="1417853"/>
                  </a:lnTo>
                  <a:lnTo>
                    <a:pt x="1374762" y="1454581"/>
                  </a:lnTo>
                  <a:lnTo>
                    <a:pt x="1358506" y="1482178"/>
                  </a:lnTo>
                  <a:lnTo>
                    <a:pt x="1349578" y="1503641"/>
                  </a:lnTo>
                  <a:lnTo>
                    <a:pt x="1353832" y="1528762"/>
                  </a:lnTo>
                  <a:lnTo>
                    <a:pt x="1364056" y="1552384"/>
                  </a:lnTo>
                  <a:lnTo>
                    <a:pt x="1373035" y="1569326"/>
                  </a:lnTo>
                  <a:lnTo>
                    <a:pt x="1379829" y="1593164"/>
                  </a:lnTo>
                  <a:lnTo>
                    <a:pt x="1378966" y="1616964"/>
                  </a:lnTo>
                  <a:lnTo>
                    <a:pt x="1373314" y="1638744"/>
                  </a:lnTo>
                  <a:lnTo>
                    <a:pt x="1365770" y="1656473"/>
                  </a:lnTo>
                  <a:lnTo>
                    <a:pt x="1355915" y="1679028"/>
                  </a:lnTo>
                  <a:lnTo>
                    <a:pt x="1348003" y="1702054"/>
                  </a:lnTo>
                  <a:lnTo>
                    <a:pt x="1341716" y="1724063"/>
                  </a:lnTo>
                  <a:lnTo>
                    <a:pt x="1336713" y="1743621"/>
                  </a:lnTo>
                  <a:lnTo>
                    <a:pt x="1329817" y="1764487"/>
                  </a:lnTo>
                  <a:lnTo>
                    <a:pt x="1322717" y="1781759"/>
                  </a:lnTo>
                  <a:lnTo>
                    <a:pt x="1317167" y="1801736"/>
                  </a:lnTo>
                  <a:lnTo>
                    <a:pt x="1314919" y="1830755"/>
                  </a:lnTo>
                  <a:lnTo>
                    <a:pt x="1324000" y="1843519"/>
                  </a:lnTo>
                  <a:lnTo>
                    <a:pt x="1343977" y="1848700"/>
                  </a:lnTo>
                  <a:lnTo>
                    <a:pt x="1363954" y="1857629"/>
                  </a:lnTo>
                  <a:lnTo>
                    <a:pt x="1373035" y="1881593"/>
                  </a:lnTo>
                  <a:lnTo>
                    <a:pt x="1378712" y="1900555"/>
                  </a:lnTo>
                  <a:lnTo>
                    <a:pt x="1391196" y="1894992"/>
                  </a:lnTo>
                  <a:lnTo>
                    <a:pt x="1403680" y="1873643"/>
                  </a:lnTo>
                  <a:lnTo>
                    <a:pt x="1409357" y="1845284"/>
                  </a:lnTo>
                  <a:lnTo>
                    <a:pt x="1403680" y="1825104"/>
                  </a:lnTo>
                  <a:lnTo>
                    <a:pt x="1391196" y="1804454"/>
                  </a:lnTo>
                  <a:lnTo>
                    <a:pt x="1378712" y="1780616"/>
                  </a:lnTo>
                  <a:lnTo>
                    <a:pt x="1373035" y="1750872"/>
                  </a:lnTo>
                  <a:lnTo>
                    <a:pt x="1373035" y="1641944"/>
                  </a:lnTo>
                  <a:lnTo>
                    <a:pt x="1382572" y="1639570"/>
                  </a:lnTo>
                  <a:lnTo>
                    <a:pt x="1400898" y="1647113"/>
                  </a:lnTo>
                  <a:lnTo>
                    <a:pt x="1412557" y="1644815"/>
                  </a:lnTo>
                  <a:lnTo>
                    <a:pt x="1410830" y="1639570"/>
                  </a:lnTo>
                  <a:lnTo>
                    <a:pt x="1402092" y="1612900"/>
                  </a:lnTo>
                  <a:lnTo>
                    <a:pt x="1399209" y="1600327"/>
                  </a:lnTo>
                  <a:lnTo>
                    <a:pt x="1411732" y="1610385"/>
                  </a:lnTo>
                  <a:lnTo>
                    <a:pt x="1428521" y="1628965"/>
                  </a:lnTo>
                  <a:lnTo>
                    <a:pt x="1438414" y="1641944"/>
                  </a:lnTo>
                  <a:lnTo>
                    <a:pt x="1443240" y="1643545"/>
                  </a:lnTo>
                  <a:lnTo>
                    <a:pt x="1440078" y="1617167"/>
                  </a:lnTo>
                  <a:lnTo>
                    <a:pt x="1437474" y="1600327"/>
                  </a:lnTo>
                  <a:lnTo>
                    <a:pt x="1434274" y="1579575"/>
                  </a:lnTo>
                  <a:lnTo>
                    <a:pt x="1431150" y="1547545"/>
                  </a:lnTo>
                  <a:lnTo>
                    <a:pt x="1435887" y="1534439"/>
                  </a:lnTo>
                  <a:lnTo>
                    <a:pt x="1445590" y="1519110"/>
                  </a:lnTo>
                  <a:lnTo>
                    <a:pt x="1453527" y="1499844"/>
                  </a:lnTo>
                  <a:close/>
                </a:path>
              </a:pathLst>
            </a:custGeom>
            <a:solidFill>
              <a:srgbClr val="5E5D64"/>
            </a:solidFill>
          </p:spPr>
          <p:txBody>
            <a:bodyPr wrap="square" lIns="0" tIns="0" rIns="0" bIns="0" rtlCol="0"/>
            <a:lstStyle/>
            <a:p>
              <a:endParaRPr/>
            </a:p>
          </p:txBody>
        </p:sp>
        <p:sp>
          <p:nvSpPr>
            <p:cNvPr id="16" name="object 16"/>
            <p:cNvSpPr/>
            <p:nvPr/>
          </p:nvSpPr>
          <p:spPr>
            <a:xfrm>
              <a:off x="16210164" y="6755626"/>
              <a:ext cx="117475" cy="321310"/>
            </a:xfrm>
            <a:custGeom>
              <a:avLst/>
              <a:gdLst/>
              <a:ahLst/>
              <a:cxnLst/>
              <a:rect l="l" t="t" r="r" b="b"/>
              <a:pathLst>
                <a:path w="117475" h="321309">
                  <a:moveTo>
                    <a:pt x="7107" y="320938"/>
                  </a:moveTo>
                  <a:lnTo>
                    <a:pt x="0" y="315765"/>
                  </a:lnTo>
                  <a:lnTo>
                    <a:pt x="10879" y="296168"/>
                  </a:lnTo>
                  <a:lnTo>
                    <a:pt x="28953" y="270802"/>
                  </a:lnTo>
                  <a:lnTo>
                    <a:pt x="43431" y="248320"/>
                  </a:lnTo>
                  <a:lnTo>
                    <a:pt x="49011" y="222803"/>
                  </a:lnTo>
                  <a:lnTo>
                    <a:pt x="43217" y="199561"/>
                  </a:lnTo>
                  <a:lnTo>
                    <a:pt x="32082" y="178912"/>
                  </a:lnTo>
                  <a:lnTo>
                    <a:pt x="21637" y="161176"/>
                  </a:lnTo>
                  <a:lnTo>
                    <a:pt x="12745" y="139088"/>
                  </a:lnTo>
                  <a:lnTo>
                    <a:pt x="8689" y="117134"/>
                  </a:lnTo>
                  <a:lnTo>
                    <a:pt x="9290" y="93601"/>
                  </a:lnTo>
                  <a:lnTo>
                    <a:pt x="14373" y="66773"/>
                  </a:lnTo>
                  <a:lnTo>
                    <a:pt x="33348" y="31001"/>
                  </a:lnTo>
                  <a:lnTo>
                    <a:pt x="55423" y="21070"/>
                  </a:lnTo>
                  <a:lnTo>
                    <a:pt x="69685" y="17652"/>
                  </a:lnTo>
                  <a:lnTo>
                    <a:pt x="65225" y="1417"/>
                  </a:lnTo>
                  <a:lnTo>
                    <a:pt x="65566" y="0"/>
                  </a:lnTo>
                  <a:lnTo>
                    <a:pt x="73398" y="9740"/>
                  </a:lnTo>
                  <a:lnTo>
                    <a:pt x="82592" y="24397"/>
                  </a:lnTo>
                  <a:lnTo>
                    <a:pt x="85633" y="33555"/>
                  </a:lnTo>
                  <a:lnTo>
                    <a:pt x="82252" y="33555"/>
                  </a:lnTo>
                  <a:lnTo>
                    <a:pt x="70674" y="58225"/>
                  </a:lnTo>
                  <a:lnTo>
                    <a:pt x="56372" y="94430"/>
                  </a:lnTo>
                  <a:lnTo>
                    <a:pt x="43431" y="124869"/>
                  </a:lnTo>
                  <a:lnTo>
                    <a:pt x="36908" y="145546"/>
                  </a:lnTo>
                  <a:lnTo>
                    <a:pt x="42435" y="156905"/>
                  </a:lnTo>
                  <a:lnTo>
                    <a:pt x="57541" y="163138"/>
                  </a:lnTo>
                  <a:lnTo>
                    <a:pt x="79754" y="168440"/>
                  </a:lnTo>
                  <a:lnTo>
                    <a:pt x="104550" y="176503"/>
                  </a:lnTo>
                  <a:lnTo>
                    <a:pt x="116194" y="186155"/>
                  </a:lnTo>
                  <a:lnTo>
                    <a:pt x="116882" y="199658"/>
                  </a:lnTo>
                  <a:lnTo>
                    <a:pt x="108813" y="219273"/>
                  </a:lnTo>
                  <a:lnTo>
                    <a:pt x="98056" y="237374"/>
                  </a:lnTo>
                  <a:lnTo>
                    <a:pt x="86326" y="253335"/>
                  </a:lnTo>
                  <a:lnTo>
                    <a:pt x="74943" y="268603"/>
                  </a:lnTo>
                  <a:lnTo>
                    <a:pt x="65224" y="284629"/>
                  </a:lnTo>
                  <a:lnTo>
                    <a:pt x="51590" y="302727"/>
                  </a:lnTo>
                  <a:lnTo>
                    <a:pt x="35493" y="312984"/>
                  </a:lnTo>
                  <a:lnTo>
                    <a:pt x="19733" y="318141"/>
                  </a:lnTo>
                  <a:lnTo>
                    <a:pt x="7107" y="320938"/>
                  </a:lnTo>
                  <a:close/>
                </a:path>
                <a:path w="117475" h="321309">
                  <a:moveTo>
                    <a:pt x="87018" y="37723"/>
                  </a:moveTo>
                  <a:lnTo>
                    <a:pt x="82252" y="33555"/>
                  </a:lnTo>
                  <a:lnTo>
                    <a:pt x="85633" y="33555"/>
                  </a:lnTo>
                  <a:lnTo>
                    <a:pt x="87018" y="37723"/>
                  </a:lnTo>
                  <a:close/>
                </a:path>
              </a:pathLst>
            </a:custGeom>
            <a:solidFill>
              <a:srgbClr val="69676F"/>
            </a:solidFill>
          </p:spPr>
          <p:txBody>
            <a:bodyPr wrap="square" lIns="0" tIns="0" rIns="0" bIns="0" rtlCol="0"/>
            <a:lstStyle/>
            <a:p>
              <a:endParaRPr/>
            </a:p>
          </p:txBody>
        </p:sp>
        <p:sp>
          <p:nvSpPr>
            <p:cNvPr id="17" name="object 17"/>
            <p:cNvSpPr/>
            <p:nvPr/>
          </p:nvSpPr>
          <p:spPr>
            <a:xfrm>
              <a:off x="15891662" y="3852265"/>
              <a:ext cx="376555" cy="299720"/>
            </a:xfrm>
            <a:custGeom>
              <a:avLst/>
              <a:gdLst/>
              <a:ahLst/>
              <a:cxnLst/>
              <a:rect l="l" t="t" r="r" b="b"/>
              <a:pathLst>
                <a:path w="376555" h="299720">
                  <a:moveTo>
                    <a:pt x="296545" y="225158"/>
                  </a:moveTo>
                  <a:lnTo>
                    <a:pt x="284708" y="217284"/>
                  </a:lnTo>
                  <a:lnTo>
                    <a:pt x="260451" y="204063"/>
                  </a:lnTo>
                  <a:lnTo>
                    <a:pt x="234264" y="190500"/>
                  </a:lnTo>
                  <a:lnTo>
                    <a:pt x="216636" y="181584"/>
                  </a:lnTo>
                  <a:lnTo>
                    <a:pt x="205790" y="168884"/>
                  </a:lnTo>
                  <a:lnTo>
                    <a:pt x="193611" y="146443"/>
                  </a:lnTo>
                  <a:lnTo>
                    <a:pt x="182054" y="123418"/>
                  </a:lnTo>
                  <a:lnTo>
                    <a:pt x="173050" y="108966"/>
                  </a:lnTo>
                  <a:lnTo>
                    <a:pt x="154559" y="92303"/>
                  </a:lnTo>
                  <a:lnTo>
                    <a:pt x="136055" y="78638"/>
                  </a:lnTo>
                  <a:lnTo>
                    <a:pt x="117881" y="67424"/>
                  </a:lnTo>
                  <a:lnTo>
                    <a:pt x="100406" y="58140"/>
                  </a:lnTo>
                  <a:lnTo>
                    <a:pt x="82842" y="45961"/>
                  </a:lnTo>
                  <a:lnTo>
                    <a:pt x="59359" y="19240"/>
                  </a:lnTo>
                  <a:lnTo>
                    <a:pt x="42278" y="7302"/>
                  </a:lnTo>
                  <a:lnTo>
                    <a:pt x="11684" y="0"/>
                  </a:lnTo>
                  <a:lnTo>
                    <a:pt x="0" y="12623"/>
                  </a:lnTo>
                  <a:lnTo>
                    <a:pt x="5956" y="50876"/>
                  </a:lnTo>
                  <a:lnTo>
                    <a:pt x="41262" y="72517"/>
                  </a:lnTo>
                  <a:lnTo>
                    <a:pt x="78600" y="87185"/>
                  </a:lnTo>
                  <a:lnTo>
                    <a:pt x="100101" y="99415"/>
                  </a:lnTo>
                  <a:lnTo>
                    <a:pt x="109270" y="110109"/>
                  </a:lnTo>
                  <a:lnTo>
                    <a:pt x="106730" y="122047"/>
                  </a:lnTo>
                  <a:lnTo>
                    <a:pt x="93129" y="138023"/>
                  </a:lnTo>
                  <a:lnTo>
                    <a:pt x="82702" y="160566"/>
                  </a:lnTo>
                  <a:lnTo>
                    <a:pt x="87541" y="183794"/>
                  </a:lnTo>
                  <a:lnTo>
                    <a:pt x="98818" y="204089"/>
                  </a:lnTo>
                  <a:lnTo>
                    <a:pt x="107657" y="217893"/>
                  </a:lnTo>
                  <a:lnTo>
                    <a:pt x="118275" y="238988"/>
                  </a:lnTo>
                  <a:lnTo>
                    <a:pt x="126974" y="254393"/>
                  </a:lnTo>
                  <a:lnTo>
                    <a:pt x="136918" y="267881"/>
                  </a:lnTo>
                  <a:lnTo>
                    <a:pt x="151257" y="283260"/>
                  </a:lnTo>
                  <a:lnTo>
                    <a:pt x="173672" y="299339"/>
                  </a:lnTo>
                  <a:lnTo>
                    <a:pt x="184543" y="295427"/>
                  </a:lnTo>
                  <a:lnTo>
                    <a:pt x="186042" y="279971"/>
                  </a:lnTo>
                  <a:lnTo>
                    <a:pt x="180314" y="261467"/>
                  </a:lnTo>
                  <a:lnTo>
                    <a:pt x="168414" y="244487"/>
                  </a:lnTo>
                  <a:lnTo>
                    <a:pt x="141351" y="220357"/>
                  </a:lnTo>
                  <a:lnTo>
                    <a:pt x="129463" y="203377"/>
                  </a:lnTo>
                  <a:lnTo>
                    <a:pt x="122186" y="176339"/>
                  </a:lnTo>
                  <a:lnTo>
                    <a:pt x="131826" y="164503"/>
                  </a:lnTo>
                  <a:lnTo>
                    <a:pt x="151180" y="163029"/>
                  </a:lnTo>
                  <a:lnTo>
                    <a:pt x="173050" y="167068"/>
                  </a:lnTo>
                  <a:lnTo>
                    <a:pt x="187261" y="175323"/>
                  </a:lnTo>
                  <a:lnTo>
                    <a:pt x="204368" y="190461"/>
                  </a:lnTo>
                  <a:lnTo>
                    <a:pt x="220345" y="206603"/>
                  </a:lnTo>
                  <a:lnTo>
                    <a:pt x="231165" y="217893"/>
                  </a:lnTo>
                  <a:lnTo>
                    <a:pt x="245211" y="227799"/>
                  </a:lnTo>
                  <a:lnTo>
                    <a:pt x="259943" y="230784"/>
                  </a:lnTo>
                  <a:lnTo>
                    <a:pt x="276631" y="229146"/>
                  </a:lnTo>
                  <a:lnTo>
                    <a:pt x="296545" y="225158"/>
                  </a:lnTo>
                  <a:close/>
                </a:path>
                <a:path w="376555" h="299720">
                  <a:moveTo>
                    <a:pt x="376402" y="214274"/>
                  </a:moveTo>
                  <a:lnTo>
                    <a:pt x="356222" y="187680"/>
                  </a:lnTo>
                  <a:lnTo>
                    <a:pt x="333857" y="163906"/>
                  </a:lnTo>
                  <a:lnTo>
                    <a:pt x="315048" y="152336"/>
                  </a:lnTo>
                  <a:lnTo>
                    <a:pt x="305523" y="162356"/>
                  </a:lnTo>
                  <a:lnTo>
                    <a:pt x="311023" y="203377"/>
                  </a:lnTo>
                  <a:lnTo>
                    <a:pt x="320802" y="209791"/>
                  </a:lnTo>
                  <a:lnTo>
                    <a:pt x="340296" y="212407"/>
                  </a:lnTo>
                  <a:lnTo>
                    <a:pt x="361492" y="213233"/>
                  </a:lnTo>
                  <a:lnTo>
                    <a:pt x="376402" y="214274"/>
                  </a:lnTo>
                  <a:close/>
                </a:path>
              </a:pathLst>
            </a:custGeom>
            <a:solidFill>
              <a:srgbClr val="5E5D64"/>
            </a:solidFill>
          </p:spPr>
          <p:txBody>
            <a:bodyPr wrap="square" lIns="0" tIns="0" rIns="0" bIns="0" rtlCol="0"/>
            <a:lstStyle/>
            <a:p>
              <a:endParaRPr/>
            </a:p>
          </p:txBody>
        </p:sp>
        <p:pic>
          <p:nvPicPr>
            <p:cNvPr id="18" name="object 18"/>
            <p:cNvPicPr/>
            <p:nvPr/>
          </p:nvPicPr>
          <p:blipFill>
            <a:blip r:embed="rId8" cstate="print"/>
            <a:stretch>
              <a:fillRect/>
            </a:stretch>
          </p:blipFill>
          <p:spPr>
            <a:xfrm>
              <a:off x="12468887" y="7748756"/>
              <a:ext cx="135268" cy="91421"/>
            </a:xfrm>
            <a:prstGeom prst="rect">
              <a:avLst/>
            </a:prstGeom>
          </p:spPr>
        </p:pic>
        <p:sp>
          <p:nvSpPr>
            <p:cNvPr id="19" name="object 19"/>
            <p:cNvSpPr/>
            <p:nvPr/>
          </p:nvSpPr>
          <p:spPr>
            <a:xfrm>
              <a:off x="12599460" y="7423033"/>
              <a:ext cx="255270" cy="256540"/>
            </a:xfrm>
            <a:custGeom>
              <a:avLst/>
              <a:gdLst/>
              <a:ahLst/>
              <a:cxnLst/>
              <a:rect l="l" t="t" r="r" b="b"/>
              <a:pathLst>
                <a:path w="255270" h="256540">
                  <a:moveTo>
                    <a:pt x="17" y="198177"/>
                  </a:moveTo>
                  <a:lnTo>
                    <a:pt x="23362" y="187217"/>
                  </a:lnTo>
                  <a:lnTo>
                    <a:pt x="33883" y="159860"/>
                  </a:lnTo>
                  <a:lnTo>
                    <a:pt x="36458" y="125565"/>
                  </a:lnTo>
                  <a:lnTo>
                    <a:pt x="36474" y="113456"/>
                  </a:lnTo>
                  <a:lnTo>
                    <a:pt x="36323" y="89255"/>
                  </a:lnTo>
                  <a:lnTo>
                    <a:pt x="31935" y="65199"/>
                  </a:lnTo>
                  <a:lnTo>
                    <a:pt x="21594" y="50800"/>
                  </a:lnTo>
                  <a:lnTo>
                    <a:pt x="9537" y="37474"/>
                  </a:lnTo>
                  <a:lnTo>
                    <a:pt x="0" y="16637"/>
                  </a:lnTo>
                  <a:lnTo>
                    <a:pt x="7799" y="0"/>
                  </a:lnTo>
                  <a:lnTo>
                    <a:pt x="35218" y="3899"/>
                  </a:lnTo>
                  <a:lnTo>
                    <a:pt x="65005" y="15983"/>
                  </a:lnTo>
                  <a:lnTo>
                    <a:pt x="79910" y="23899"/>
                  </a:lnTo>
                  <a:lnTo>
                    <a:pt x="95201" y="29192"/>
                  </a:lnTo>
                  <a:lnTo>
                    <a:pt x="159292" y="29192"/>
                  </a:lnTo>
                  <a:lnTo>
                    <a:pt x="153696" y="47000"/>
                  </a:lnTo>
                  <a:lnTo>
                    <a:pt x="145155" y="69559"/>
                  </a:lnTo>
                  <a:lnTo>
                    <a:pt x="145291" y="89255"/>
                  </a:lnTo>
                  <a:lnTo>
                    <a:pt x="163747" y="95035"/>
                  </a:lnTo>
                  <a:lnTo>
                    <a:pt x="248967" y="95035"/>
                  </a:lnTo>
                  <a:lnTo>
                    <a:pt x="235796" y="113456"/>
                  </a:lnTo>
                  <a:lnTo>
                    <a:pt x="225202" y="125565"/>
                  </a:lnTo>
                  <a:lnTo>
                    <a:pt x="221534" y="132017"/>
                  </a:lnTo>
                  <a:lnTo>
                    <a:pt x="78814" y="132017"/>
                  </a:lnTo>
                  <a:lnTo>
                    <a:pt x="67735" y="140178"/>
                  </a:lnTo>
                  <a:lnTo>
                    <a:pt x="59111" y="157371"/>
                  </a:lnTo>
                  <a:lnTo>
                    <a:pt x="50850" y="176398"/>
                  </a:lnTo>
                  <a:lnTo>
                    <a:pt x="41833" y="185795"/>
                  </a:lnTo>
                  <a:lnTo>
                    <a:pt x="28683" y="190921"/>
                  </a:lnTo>
                  <a:lnTo>
                    <a:pt x="14007" y="194209"/>
                  </a:lnTo>
                  <a:lnTo>
                    <a:pt x="17" y="198177"/>
                  </a:lnTo>
                  <a:close/>
                </a:path>
                <a:path w="255270" h="256540">
                  <a:moveTo>
                    <a:pt x="159292" y="29192"/>
                  </a:moveTo>
                  <a:lnTo>
                    <a:pt x="95201" y="29192"/>
                  </a:lnTo>
                  <a:lnTo>
                    <a:pt x="113833" y="24506"/>
                  </a:lnTo>
                  <a:lnTo>
                    <a:pt x="133665" y="17702"/>
                  </a:lnTo>
                  <a:lnTo>
                    <a:pt x="152556" y="16637"/>
                  </a:lnTo>
                  <a:lnTo>
                    <a:pt x="159851" y="27413"/>
                  </a:lnTo>
                  <a:lnTo>
                    <a:pt x="159292" y="29192"/>
                  </a:lnTo>
                  <a:close/>
                </a:path>
                <a:path w="255270" h="256540">
                  <a:moveTo>
                    <a:pt x="248967" y="95035"/>
                  </a:moveTo>
                  <a:lnTo>
                    <a:pt x="163747" y="95035"/>
                  </a:lnTo>
                  <a:lnTo>
                    <a:pt x="195353" y="89255"/>
                  </a:lnTo>
                  <a:lnTo>
                    <a:pt x="225434" y="79878"/>
                  </a:lnTo>
                  <a:lnTo>
                    <a:pt x="239731" y="74732"/>
                  </a:lnTo>
                  <a:lnTo>
                    <a:pt x="255015" y="77593"/>
                  </a:lnTo>
                  <a:lnTo>
                    <a:pt x="249719" y="93983"/>
                  </a:lnTo>
                  <a:lnTo>
                    <a:pt x="248967" y="95035"/>
                  </a:lnTo>
                  <a:close/>
                </a:path>
                <a:path w="255270" h="256540">
                  <a:moveTo>
                    <a:pt x="203407" y="256278"/>
                  </a:moveTo>
                  <a:lnTo>
                    <a:pt x="189275" y="249294"/>
                  </a:lnTo>
                  <a:lnTo>
                    <a:pt x="173811" y="229126"/>
                  </a:lnTo>
                  <a:lnTo>
                    <a:pt x="160432" y="206196"/>
                  </a:lnTo>
                  <a:lnTo>
                    <a:pt x="152544" y="190906"/>
                  </a:lnTo>
                  <a:lnTo>
                    <a:pt x="140351" y="174397"/>
                  </a:lnTo>
                  <a:lnTo>
                    <a:pt x="124876" y="162032"/>
                  </a:lnTo>
                  <a:lnTo>
                    <a:pt x="108712" y="151403"/>
                  </a:lnTo>
                  <a:lnTo>
                    <a:pt x="94438" y="140088"/>
                  </a:lnTo>
                  <a:lnTo>
                    <a:pt x="78814" y="132017"/>
                  </a:lnTo>
                  <a:lnTo>
                    <a:pt x="221534" y="132017"/>
                  </a:lnTo>
                  <a:lnTo>
                    <a:pt x="214485" y="144419"/>
                  </a:lnTo>
                  <a:lnTo>
                    <a:pt x="217677" y="162059"/>
                  </a:lnTo>
                  <a:lnTo>
                    <a:pt x="228264" y="179607"/>
                  </a:lnTo>
                  <a:lnTo>
                    <a:pt x="239731" y="198185"/>
                  </a:lnTo>
                  <a:lnTo>
                    <a:pt x="247264" y="224605"/>
                  </a:lnTo>
                  <a:lnTo>
                    <a:pt x="240474" y="240857"/>
                  </a:lnTo>
                  <a:lnTo>
                    <a:pt x="224231" y="250296"/>
                  </a:lnTo>
                  <a:lnTo>
                    <a:pt x="203407" y="256278"/>
                  </a:lnTo>
                  <a:close/>
                </a:path>
              </a:pathLst>
            </a:custGeom>
            <a:solidFill>
              <a:srgbClr val="6A6A70"/>
            </a:solidFill>
          </p:spPr>
          <p:txBody>
            <a:bodyPr wrap="square" lIns="0" tIns="0" rIns="0" bIns="0" rtlCol="0"/>
            <a:lstStyle/>
            <a:p>
              <a:endParaRPr/>
            </a:p>
          </p:txBody>
        </p:sp>
        <p:pic>
          <p:nvPicPr>
            <p:cNvPr id="20" name="object 20"/>
            <p:cNvPicPr/>
            <p:nvPr/>
          </p:nvPicPr>
          <p:blipFill>
            <a:blip r:embed="rId9" cstate="print"/>
            <a:stretch>
              <a:fillRect/>
            </a:stretch>
          </p:blipFill>
          <p:spPr>
            <a:xfrm>
              <a:off x="12955407" y="7510410"/>
              <a:ext cx="91704" cy="110778"/>
            </a:xfrm>
            <a:prstGeom prst="rect">
              <a:avLst/>
            </a:prstGeom>
          </p:spPr>
        </p:pic>
        <p:pic>
          <p:nvPicPr>
            <p:cNvPr id="21" name="object 21"/>
            <p:cNvPicPr/>
            <p:nvPr/>
          </p:nvPicPr>
          <p:blipFill>
            <a:blip r:embed="rId10" cstate="print"/>
            <a:stretch>
              <a:fillRect/>
            </a:stretch>
          </p:blipFill>
          <p:spPr>
            <a:xfrm>
              <a:off x="13187908" y="7527142"/>
              <a:ext cx="95456" cy="72288"/>
            </a:xfrm>
            <a:prstGeom prst="rect">
              <a:avLst/>
            </a:prstGeom>
          </p:spPr>
        </p:pic>
        <p:pic>
          <p:nvPicPr>
            <p:cNvPr id="22" name="object 22"/>
            <p:cNvPicPr/>
            <p:nvPr/>
          </p:nvPicPr>
          <p:blipFill>
            <a:blip r:embed="rId11" cstate="print"/>
            <a:stretch>
              <a:fillRect/>
            </a:stretch>
          </p:blipFill>
          <p:spPr>
            <a:xfrm>
              <a:off x="13205954" y="7675636"/>
              <a:ext cx="247331" cy="94551"/>
            </a:xfrm>
            <a:prstGeom prst="rect">
              <a:avLst/>
            </a:prstGeom>
          </p:spPr>
        </p:pic>
        <p:sp>
          <p:nvSpPr>
            <p:cNvPr id="23" name="object 23"/>
            <p:cNvSpPr/>
            <p:nvPr/>
          </p:nvSpPr>
          <p:spPr>
            <a:xfrm>
              <a:off x="12664844" y="7864081"/>
              <a:ext cx="45720" cy="94615"/>
            </a:xfrm>
            <a:custGeom>
              <a:avLst/>
              <a:gdLst/>
              <a:ahLst/>
              <a:cxnLst/>
              <a:rect l="l" t="t" r="r" b="b"/>
              <a:pathLst>
                <a:path w="45720" h="94615">
                  <a:moveTo>
                    <a:pt x="17836" y="94025"/>
                  </a:moveTo>
                  <a:lnTo>
                    <a:pt x="5326" y="81155"/>
                  </a:lnTo>
                  <a:lnTo>
                    <a:pt x="0" y="54851"/>
                  </a:lnTo>
                  <a:lnTo>
                    <a:pt x="954" y="13794"/>
                  </a:lnTo>
                  <a:lnTo>
                    <a:pt x="6178" y="0"/>
                  </a:lnTo>
                  <a:lnTo>
                    <a:pt x="19209" y="922"/>
                  </a:lnTo>
                  <a:lnTo>
                    <a:pt x="43587" y="4017"/>
                  </a:lnTo>
                  <a:lnTo>
                    <a:pt x="44967" y="34995"/>
                  </a:lnTo>
                  <a:lnTo>
                    <a:pt x="45140" y="54387"/>
                  </a:lnTo>
                  <a:lnTo>
                    <a:pt x="43587" y="69374"/>
                  </a:lnTo>
                  <a:lnTo>
                    <a:pt x="32325" y="90939"/>
                  </a:lnTo>
                  <a:lnTo>
                    <a:pt x="17836" y="94025"/>
                  </a:lnTo>
                  <a:close/>
                </a:path>
              </a:pathLst>
            </a:custGeom>
            <a:solidFill>
              <a:srgbClr val="6A6A70"/>
            </a:solidFill>
          </p:spPr>
          <p:txBody>
            <a:bodyPr wrap="square" lIns="0" tIns="0" rIns="0" bIns="0" rtlCol="0"/>
            <a:lstStyle/>
            <a:p>
              <a:endParaRPr/>
            </a:p>
          </p:txBody>
        </p:sp>
        <p:pic>
          <p:nvPicPr>
            <p:cNvPr id="24" name="object 24"/>
            <p:cNvPicPr/>
            <p:nvPr/>
          </p:nvPicPr>
          <p:blipFill>
            <a:blip r:embed="rId12" cstate="print"/>
            <a:stretch>
              <a:fillRect/>
            </a:stretch>
          </p:blipFill>
          <p:spPr>
            <a:xfrm>
              <a:off x="12175913" y="7410543"/>
              <a:ext cx="150922" cy="276004"/>
            </a:xfrm>
            <a:prstGeom prst="rect">
              <a:avLst/>
            </a:prstGeom>
          </p:spPr>
        </p:pic>
        <p:pic>
          <p:nvPicPr>
            <p:cNvPr id="25" name="object 25"/>
            <p:cNvPicPr/>
            <p:nvPr/>
          </p:nvPicPr>
          <p:blipFill>
            <a:blip r:embed="rId13" cstate="print"/>
            <a:stretch>
              <a:fillRect/>
            </a:stretch>
          </p:blipFill>
          <p:spPr>
            <a:xfrm>
              <a:off x="12337984" y="7069337"/>
              <a:ext cx="130762" cy="199805"/>
            </a:xfrm>
            <a:prstGeom prst="rect">
              <a:avLst/>
            </a:prstGeom>
          </p:spPr>
        </p:pic>
        <p:pic>
          <p:nvPicPr>
            <p:cNvPr id="26" name="object 26"/>
            <p:cNvPicPr/>
            <p:nvPr/>
          </p:nvPicPr>
          <p:blipFill>
            <a:blip r:embed="rId14" cstate="print"/>
            <a:stretch>
              <a:fillRect/>
            </a:stretch>
          </p:blipFill>
          <p:spPr>
            <a:xfrm>
              <a:off x="11671536" y="6510839"/>
              <a:ext cx="151594" cy="209945"/>
            </a:xfrm>
            <a:prstGeom prst="rect">
              <a:avLst/>
            </a:prstGeom>
          </p:spPr>
        </p:pic>
        <p:pic>
          <p:nvPicPr>
            <p:cNvPr id="27" name="object 27"/>
            <p:cNvPicPr/>
            <p:nvPr/>
          </p:nvPicPr>
          <p:blipFill>
            <a:blip r:embed="rId15" cstate="print"/>
            <a:stretch>
              <a:fillRect/>
            </a:stretch>
          </p:blipFill>
          <p:spPr>
            <a:xfrm>
              <a:off x="12155073" y="6561022"/>
              <a:ext cx="88411" cy="172384"/>
            </a:xfrm>
            <a:prstGeom prst="rect">
              <a:avLst/>
            </a:prstGeom>
          </p:spPr>
        </p:pic>
        <p:sp>
          <p:nvSpPr>
            <p:cNvPr id="28" name="object 28"/>
            <p:cNvSpPr/>
            <p:nvPr/>
          </p:nvSpPr>
          <p:spPr>
            <a:xfrm>
              <a:off x="11518140" y="5900209"/>
              <a:ext cx="60960" cy="102870"/>
            </a:xfrm>
            <a:custGeom>
              <a:avLst/>
              <a:gdLst/>
              <a:ahLst/>
              <a:cxnLst/>
              <a:rect l="l" t="t" r="r" b="b"/>
              <a:pathLst>
                <a:path w="60959" h="102870">
                  <a:moveTo>
                    <a:pt x="24334" y="0"/>
                  </a:moveTo>
                  <a:close/>
                </a:path>
                <a:path w="60959" h="102870">
                  <a:moveTo>
                    <a:pt x="24520" y="102613"/>
                  </a:moveTo>
                  <a:lnTo>
                    <a:pt x="17070" y="99849"/>
                  </a:lnTo>
                  <a:lnTo>
                    <a:pt x="8941" y="86066"/>
                  </a:lnTo>
                  <a:lnTo>
                    <a:pt x="0" y="62768"/>
                  </a:lnTo>
                  <a:lnTo>
                    <a:pt x="1409" y="33049"/>
                  </a:lnTo>
                  <a:lnTo>
                    <a:pt x="24334" y="0"/>
                  </a:lnTo>
                  <a:lnTo>
                    <a:pt x="37377" y="6418"/>
                  </a:lnTo>
                  <a:lnTo>
                    <a:pt x="43168" y="12313"/>
                  </a:lnTo>
                  <a:lnTo>
                    <a:pt x="45899" y="19312"/>
                  </a:lnTo>
                  <a:lnTo>
                    <a:pt x="49760" y="29046"/>
                  </a:lnTo>
                  <a:lnTo>
                    <a:pt x="52829" y="35995"/>
                  </a:lnTo>
                  <a:lnTo>
                    <a:pt x="57656" y="49725"/>
                  </a:lnTo>
                  <a:lnTo>
                    <a:pt x="60351" y="64915"/>
                  </a:lnTo>
                  <a:lnTo>
                    <a:pt x="57025" y="76248"/>
                  </a:lnTo>
                  <a:lnTo>
                    <a:pt x="47595" y="85674"/>
                  </a:lnTo>
                  <a:lnTo>
                    <a:pt x="35728" y="96175"/>
                  </a:lnTo>
                  <a:lnTo>
                    <a:pt x="24520" y="102613"/>
                  </a:lnTo>
                  <a:close/>
                </a:path>
              </a:pathLst>
            </a:custGeom>
            <a:solidFill>
              <a:srgbClr val="56545B"/>
            </a:solidFill>
          </p:spPr>
          <p:txBody>
            <a:bodyPr wrap="square" lIns="0" tIns="0" rIns="0" bIns="0" rtlCol="0"/>
            <a:lstStyle/>
            <a:p>
              <a:endParaRPr/>
            </a:p>
          </p:txBody>
        </p:sp>
        <p:sp>
          <p:nvSpPr>
            <p:cNvPr id="29" name="object 29"/>
            <p:cNvSpPr/>
            <p:nvPr/>
          </p:nvSpPr>
          <p:spPr>
            <a:xfrm>
              <a:off x="14145222" y="3991107"/>
              <a:ext cx="670560" cy="751840"/>
            </a:xfrm>
            <a:custGeom>
              <a:avLst/>
              <a:gdLst/>
              <a:ahLst/>
              <a:cxnLst/>
              <a:rect l="l" t="t" r="r" b="b"/>
              <a:pathLst>
                <a:path w="670559" h="751839">
                  <a:moveTo>
                    <a:pt x="521693" y="79078"/>
                  </a:moveTo>
                  <a:lnTo>
                    <a:pt x="306712" y="79078"/>
                  </a:lnTo>
                  <a:lnTo>
                    <a:pt x="320435" y="76700"/>
                  </a:lnTo>
                  <a:lnTo>
                    <a:pt x="343275" y="69097"/>
                  </a:lnTo>
                  <a:lnTo>
                    <a:pt x="369627" y="61039"/>
                  </a:lnTo>
                  <a:lnTo>
                    <a:pt x="393890" y="57293"/>
                  </a:lnTo>
                  <a:lnTo>
                    <a:pt x="420150" y="56205"/>
                  </a:lnTo>
                  <a:lnTo>
                    <a:pt x="441427" y="51365"/>
                  </a:lnTo>
                  <a:lnTo>
                    <a:pt x="457097" y="40412"/>
                  </a:lnTo>
                  <a:lnTo>
                    <a:pt x="466536" y="20984"/>
                  </a:lnTo>
                  <a:lnTo>
                    <a:pt x="480881" y="0"/>
                  </a:lnTo>
                  <a:lnTo>
                    <a:pt x="497412" y="14492"/>
                  </a:lnTo>
                  <a:lnTo>
                    <a:pt x="511219" y="41307"/>
                  </a:lnTo>
                  <a:lnTo>
                    <a:pt x="517387" y="57293"/>
                  </a:lnTo>
                  <a:lnTo>
                    <a:pt x="521693" y="79078"/>
                  </a:lnTo>
                  <a:close/>
                </a:path>
                <a:path w="670559" h="751839">
                  <a:moveTo>
                    <a:pt x="153102" y="318795"/>
                  </a:moveTo>
                  <a:lnTo>
                    <a:pt x="132362" y="318718"/>
                  </a:lnTo>
                  <a:lnTo>
                    <a:pt x="115245" y="310141"/>
                  </a:lnTo>
                  <a:lnTo>
                    <a:pt x="99417" y="295993"/>
                  </a:lnTo>
                  <a:lnTo>
                    <a:pt x="74246" y="267885"/>
                  </a:lnTo>
                  <a:lnTo>
                    <a:pt x="56597" y="252512"/>
                  </a:lnTo>
                  <a:lnTo>
                    <a:pt x="39896" y="240810"/>
                  </a:lnTo>
                  <a:lnTo>
                    <a:pt x="24025" y="229938"/>
                  </a:lnTo>
                  <a:lnTo>
                    <a:pt x="8865" y="217053"/>
                  </a:lnTo>
                  <a:lnTo>
                    <a:pt x="11104" y="178831"/>
                  </a:lnTo>
                  <a:lnTo>
                    <a:pt x="45187" y="158958"/>
                  </a:lnTo>
                  <a:lnTo>
                    <a:pt x="89572" y="146705"/>
                  </a:lnTo>
                  <a:lnTo>
                    <a:pt x="139627" y="144435"/>
                  </a:lnTo>
                  <a:lnTo>
                    <a:pt x="166358" y="141312"/>
                  </a:lnTo>
                  <a:lnTo>
                    <a:pt x="181751" y="131267"/>
                  </a:lnTo>
                  <a:lnTo>
                    <a:pt x="188795" y="113282"/>
                  </a:lnTo>
                  <a:lnTo>
                    <a:pt x="190478" y="86340"/>
                  </a:lnTo>
                  <a:lnTo>
                    <a:pt x="187105" y="62773"/>
                  </a:lnTo>
                  <a:lnTo>
                    <a:pt x="184509" y="49658"/>
                  </a:lnTo>
                  <a:lnTo>
                    <a:pt x="193978" y="43991"/>
                  </a:lnTo>
                  <a:lnTo>
                    <a:pt x="226802" y="42769"/>
                  </a:lnTo>
                  <a:lnTo>
                    <a:pt x="246808" y="47289"/>
                  </a:lnTo>
                  <a:lnTo>
                    <a:pt x="265240" y="57849"/>
                  </a:lnTo>
                  <a:lnTo>
                    <a:pt x="284430" y="69946"/>
                  </a:lnTo>
                  <a:lnTo>
                    <a:pt x="306712" y="79078"/>
                  </a:lnTo>
                  <a:lnTo>
                    <a:pt x="521693" y="79078"/>
                  </a:lnTo>
                  <a:lnTo>
                    <a:pt x="523301" y="87211"/>
                  </a:lnTo>
                  <a:lnTo>
                    <a:pt x="526055" y="105653"/>
                  </a:lnTo>
                  <a:lnTo>
                    <a:pt x="531741" y="119885"/>
                  </a:lnTo>
                  <a:lnTo>
                    <a:pt x="546446" y="137173"/>
                  </a:lnTo>
                  <a:lnTo>
                    <a:pt x="565360" y="142627"/>
                  </a:lnTo>
                  <a:lnTo>
                    <a:pt x="665465" y="142627"/>
                  </a:lnTo>
                  <a:lnTo>
                    <a:pt x="666527" y="148017"/>
                  </a:lnTo>
                  <a:lnTo>
                    <a:pt x="668208" y="157125"/>
                  </a:lnTo>
                  <a:lnTo>
                    <a:pt x="669944" y="166222"/>
                  </a:lnTo>
                  <a:lnTo>
                    <a:pt x="662081" y="190572"/>
                  </a:lnTo>
                  <a:lnTo>
                    <a:pt x="661792" y="192418"/>
                  </a:lnTo>
                  <a:lnTo>
                    <a:pt x="506161" y="192418"/>
                  </a:lnTo>
                  <a:lnTo>
                    <a:pt x="481064" y="195272"/>
                  </a:lnTo>
                  <a:lnTo>
                    <a:pt x="468781" y="210129"/>
                  </a:lnTo>
                  <a:lnTo>
                    <a:pt x="463277" y="238563"/>
                  </a:lnTo>
                  <a:lnTo>
                    <a:pt x="461218" y="268953"/>
                  </a:lnTo>
                  <a:lnTo>
                    <a:pt x="459270" y="289675"/>
                  </a:lnTo>
                  <a:lnTo>
                    <a:pt x="455452" y="311684"/>
                  </a:lnTo>
                  <a:lnTo>
                    <a:pt x="195476" y="311684"/>
                  </a:lnTo>
                  <a:lnTo>
                    <a:pt x="174946" y="314080"/>
                  </a:lnTo>
                  <a:lnTo>
                    <a:pt x="153102" y="318795"/>
                  </a:lnTo>
                  <a:close/>
                </a:path>
                <a:path w="670559" h="751839">
                  <a:moveTo>
                    <a:pt x="665465" y="142627"/>
                  </a:moveTo>
                  <a:lnTo>
                    <a:pt x="565360" y="142627"/>
                  </a:lnTo>
                  <a:lnTo>
                    <a:pt x="580757" y="127123"/>
                  </a:lnTo>
                  <a:lnTo>
                    <a:pt x="591711" y="103936"/>
                  </a:lnTo>
                  <a:lnTo>
                    <a:pt x="597298" y="86340"/>
                  </a:lnTo>
                  <a:lnTo>
                    <a:pt x="611481" y="75338"/>
                  </a:lnTo>
                  <a:lnTo>
                    <a:pt x="633082" y="90564"/>
                  </a:lnTo>
                  <a:lnTo>
                    <a:pt x="653136" y="114570"/>
                  </a:lnTo>
                  <a:lnTo>
                    <a:pt x="662679" y="129911"/>
                  </a:lnTo>
                  <a:lnTo>
                    <a:pt x="664737" y="138934"/>
                  </a:lnTo>
                  <a:lnTo>
                    <a:pt x="665465" y="142627"/>
                  </a:lnTo>
                  <a:close/>
                </a:path>
                <a:path w="670559" h="751839">
                  <a:moveTo>
                    <a:pt x="626356" y="253366"/>
                  </a:moveTo>
                  <a:lnTo>
                    <a:pt x="583714" y="241523"/>
                  </a:lnTo>
                  <a:lnTo>
                    <a:pt x="546445" y="224319"/>
                  </a:lnTo>
                  <a:lnTo>
                    <a:pt x="518271" y="198871"/>
                  </a:lnTo>
                  <a:lnTo>
                    <a:pt x="506161" y="192418"/>
                  </a:lnTo>
                  <a:lnTo>
                    <a:pt x="661792" y="192418"/>
                  </a:lnTo>
                  <a:lnTo>
                    <a:pt x="657999" y="216640"/>
                  </a:lnTo>
                  <a:lnTo>
                    <a:pt x="648993" y="239284"/>
                  </a:lnTo>
                  <a:lnTo>
                    <a:pt x="626356" y="253366"/>
                  </a:lnTo>
                  <a:close/>
                </a:path>
                <a:path w="670559" h="751839">
                  <a:moveTo>
                    <a:pt x="234067" y="456693"/>
                  </a:moveTo>
                  <a:lnTo>
                    <a:pt x="210748" y="453234"/>
                  </a:lnTo>
                  <a:lnTo>
                    <a:pt x="206575" y="433052"/>
                  </a:lnTo>
                  <a:lnTo>
                    <a:pt x="212515" y="408351"/>
                  </a:lnTo>
                  <a:lnTo>
                    <a:pt x="219538" y="391336"/>
                  </a:lnTo>
                  <a:lnTo>
                    <a:pt x="230067" y="366295"/>
                  </a:lnTo>
                  <a:lnTo>
                    <a:pt x="231980" y="348557"/>
                  </a:lnTo>
                  <a:lnTo>
                    <a:pt x="225855" y="334055"/>
                  </a:lnTo>
                  <a:lnTo>
                    <a:pt x="212274" y="318718"/>
                  </a:lnTo>
                  <a:lnTo>
                    <a:pt x="195476" y="311684"/>
                  </a:lnTo>
                  <a:lnTo>
                    <a:pt x="455452" y="311684"/>
                  </a:lnTo>
                  <a:lnTo>
                    <a:pt x="455307" y="312520"/>
                  </a:lnTo>
                  <a:lnTo>
                    <a:pt x="454418" y="329612"/>
                  </a:lnTo>
                  <a:lnTo>
                    <a:pt x="404785" y="329612"/>
                  </a:lnTo>
                  <a:lnTo>
                    <a:pt x="392064" y="332896"/>
                  </a:lnTo>
                  <a:lnTo>
                    <a:pt x="381673" y="341847"/>
                  </a:lnTo>
                  <a:lnTo>
                    <a:pt x="374665" y="355120"/>
                  </a:lnTo>
                  <a:lnTo>
                    <a:pt x="372094" y="371368"/>
                  </a:lnTo>
                  <a:lnTo>
                    <a:pt x="374665" y="387616"/>
                  </a:lnTo>
                  <a:lnTo>
                    <a:pt x="381673" y="400889"/>
                  </a:lnTo>
                  <a:lnTo>
                    <a:pt x="392064" y="409840"/>
                  </a:lnTo>
                  <a:lnTo>
                    <a:pt x="404785" y="413123"/>
                  </a:lnTo>
                  <a:lnTo>
                    <a:pt x="479187" y="413123"/>
                  </a:lnTo>
                  <a:lnTo>
                    <a:pt x="482209" y="416512"/>
                  </a:lnTo>
                  <a:lnTo>
                    <a:pt x="488676" y="422493"/>
                  </a:lnTo>
                  <a:lnTo>
                    <a:pt x="365368" y="422493"/>
                  </a:lnTo>
                  <a:lnTo>
                    <a:pt x="346807" y="425487"/>
                  </a:lnTo>
                  <a:lnTo>
                    <a:pt x="313978" y="427646"/>
                  </a:lnTo>
                  <a:lnTo>
                    <a:pt x="293357" y="431357"/>
                  </a:lnTo>
                  <a:lnTo>
                    <a:pt x="272676" y="439964"/>
                  </a:lnTo>
                  <a:lnTo>
                    <a:pt x="252667" y="449673"/>
                  </a:lnTo>
                  <a:lnTo>
                    <a:pt x="234067" y="456693"/>
                  </a:lnTo>
                  <a:close/>
                </a:path>
                <a:path w="670559" h="751839">
                  <a:moveTo>
                    <a:pt x="479187" y="413123"/>
                  </a:moveTo>
                  <a:lnTo>
                    <a:pt x="404785" y="413123"/>
                  </a:lnTo>
                  <a:lnTo>
                    <a:pt x="417506" y="409840"/>
                  </a:lnTo>
                  <a:lnTo>
                    <a:pt x="427898" y="400889"/>
                  </a:lnTo>
                  <a:lnTo>
                    <a:pt x="434906" y="387616"/>
                  </a:lnTo>
                  <a:lnTo>
                    <a:pt x="437476" y="371368"/>
                  </a:lnTo>
                  <a:lnTo>
                    <a:pt x="434905" y="355119"/>
                  </a:lnTo>
                  <a:lnTo>
                    <a:pt x="427897" y="341847"/>
                  </a:lnTo>
                  <a:lnTo>
                    <a:pt x="417506" y="332895"/>
                  </a:lnTo>
                  <a:lnTo>
                    <a:pt x="404785" y="329612"/>
                  </a:lnTo>
                  <a:lnTo>
                    <a:pt x="454418" y="329612"/>
                  </a:lnTo>
                  <a:lnTo>
                    <a:pt x="454024" y="337180"/>
                  </a:lnTo>
                  <a:lnTo>
                    <a:pt x="455364" y="361689"/>
                  </a:lnTo>
                  <a:lnTo>
                    <a:pt x="459270" y="384078"/>
                  </a:lnTo>
                  <a:lnTo>
                    <a:pt x="467752" y="400298"/>
                  </a:lnTo>
                  <a:lnTo>
                    <a:pt x="479187" y="413123"/>
                  </a:lnTo>
                  <a:close/>
                </a:path>
                <a:path w="670559" h="751839">
                  <a:moveTo>
                    <a:pt x="546449" y="493002"/>
                  </a:moveTo>
                  <a:lnTo>
                    <a:pt x="292184" y="493002"/>
                  </a:lnTo>
                  <a:lnTo>
                    <a:pt x="307752" y="485543"/>
                  </a:lnTo>
                  <a:lnTo>
                    <a:pt x="318629" y="468270"/>
                  </a:lnTo>
                  <a:lnTo>
                    <a:pt x="328997" y="448840"/>
                  </a:lnTo>
                  <a:lnTo>
                    <a:pt x="343036" y="434908"/>
                  </a:lnTo>
                  <a:lnTo>
                    <a:pt x="365498" y="423892"/>
                  </a:lnTo>
                  <a:lnTo>
                    <a:pt x="365368" y="422493"/>
                  </a:lnTo>
                  <a:lnTo>
                    <a:pt x="488676" y="422493"/>
                  </a:lnTo>
                  <a:lnTo>
                    <a:pt x="497910" y="431033"/>
                  </a:lnTo>
                  <a:lnTo>
                    <a:pt x="510122" y="442173"/>
                  </a:lnTo>
                  <a:lnTo>
                    <a:pt x="526255" y="459793"/>
                  </a:lnTo>
                  <a:lnTo>
                    <a:pt x="538397" y="476840"/>
                  </a:lnTo>
                  <a:lnTo>
                    <a:pt x="546449" y="493002"/>
                  </a:lnTo>
                  <a:close/>
                </a:path>
                <a:path w="670559" h="751839">
                  <a:moveTo>
                    <a:pt x="272158" y="751450"/>
                  </a:moveTo>
                  <a:lnTo>
                    <a:pt x="229709" y="721563"/>
                  </a:lnTo>
                  <a:lnTo>
                    <a:pt x="200328" y="671818"/>
                  </a:lnTo>
                  <a:lnTo>
                    <a:pt x="190478" y="630979"/>
                  </a:lnTo>
                  <a:lnTo>
                    <a:pt x="180187" y="616058"/>
                  </a:lnTo>
                  <a:lnTo>
                    <a:pt x="162351" y="606611"/>
                  </a:lnTo>
                  <a:lnTo>
                    <a:pt x="142233" y="598454"/>
                  </a:lnTo>
                  <a:lnTo>
                    <a:pt x="125097" y="587408"/>
                  </a:lnTo>
                  <a:lnTo>
                    <a:pt x="114654" y="564536"/>
                  </a:lnTo>
                  <a:lnTo>
                    <a:pt x="117064" y="538355"/>
                  </a:lnTo>
                  <a:lnTo>
                    <a:pt x="125307" y="514915"/>
                  </a:lnTo>
                  <a:lnTo>
                    <a:pt x="132361" y="500264"/>
                  </a:lnTo>
                  <a:lnTo>
                    <a:pt x="160669" y="482473"/>
                  </a:lnTo>
                  <a:lnTo>
                    <a:pt x="206355" y="481828"/>
                  </a:lnTo>
                  <a:lnTo>
                    <a:pt x="255000" y="488585"/>
                  </a:lnTo>
                  <a:lnTo>
                    <a:pt x="292184" y="493002"/>
                  </a:lnTo>
                  <a:lnTo>
                    <a:pt x="546449" y="493002"/>
                  </a:lnTo>
                  <a:lnTo>
                    <a:pt x="547299" y="494708"/>
                  </a:lnTo>
                  <a:lnTo>
                    <a:pt x="551390" y="507525"/>
                  </a:lnTo>
                  <a:lnTo>
                    <a:pt x="190483" y="507525"/>
                  </a:lnTo>
                  <a:lnTo>
                    <a:pt x="172000" y="510380"/>
                  </a:lnTo>
                  <a:lnTo>
                    <a:pt x="156900" y="518164"/>
                  </a:lnTo>
                  <a:lnTo>
                    <a:pt x="146718" y="529705"/>
                  </a:lnTo>
                  <a:lnTo>
                    <a:pt x="142983" y="543834"/>
                  </a:lnTo>
                  <a:lnTo>
                    <a:pt x="146718" y="557963"/>
                  </a:lnTo>
                  <a:lnTo>
                    <a:pt x="156901" y="569505"/>
                  </a:lnTo>
                  <a:lnTo>
                    <a:pt x="172000" y="577289"/>
                  </a:lnTo>
                  <a:lnTo>
                    <a:pt x="190483" y="580144"/>
                  </a:lnTo>
                  <a:lnTo>
                    <a:pt x="268516" y="580144"/>
                  </a:lnTo>
                  <a:lnTo>
                    <a:pt x="267991" y="580395"/>
                  </a:lnTo>
                  <a:lnTo>
                    <a:pt x="255759" y="596563"/>
                  </a:lnTo>
                  <a:lnTo>
                    <a:pt x="248595" y="616456"/>
                  </a:lnTo>
                  <a:lnTo>
                    <a:pt x="248343" y="642960"/>
                  </a:lnTo>
                  <a:lnTo>
                    <a:pt x="259860" y="659367"/>
                  </a:lnTo>
                  <a:lnTo>
                    <a:pt x="276642" y="670657"/>
                  </a:lnTo>
                  <a:lnTo>
                    <a:pt x="292183" y="681812"/>
                  </a:lnTo>
                  <a:lnTo>
                    <a:pt x="308019" y="701062"/>
                  </a:lnTo>
                  <a:lnTo>
                    <a:pt x="312299" y="716486"/>
                  </a:lnTo>
                  <a:lnTo>
                    <a:pt x="306521" y="730913"/>
                  </a:lnTo>
                  <a:lnTo>
                    <a:pt x="292183" y="747168"/>
                  </a:lnTo>
                  <a:lnTo>
                    <a:pt x="272158" y="751450"/>
                  </a:lnTo>
                  <a:close/>
                </a:path>
                <a:path w="670559" h="751839">
                  <a:moveTo>
                    <a:pt x="268516" y="580144"/>
                  </a:moveTo>
                  <a:lnTo>
                    <a:pt x="190483" y="580144"/>
                  </a:lnTo>
                  <a:lnTo>
                    <a:pt x="208966" y="577289"/>
                  </a:lnTo>
                  <a:lnTo>
                    <a:pt x="224065" y="569505"/>
                  </a:lnTo>
                  <a:lnTo>
                    <a:pt x="234248" y="557963"/>
                  </a:lnTo>
                  <a:lnTo>
                    <a:pt x="237983" y="543834"/>
                  </a:lnTo>
                  <a:lnTo>
                    <a:pt x="234248" y="529705"/>
                  </a:lnTo>
                  <a:lnTo>
                    <a:pt x="224066" y="518164"/>
                  </a:lnTo>
                  <a:lnTo>
                    <a:pt x="208967" y="510380"/>
                  </a:lnTo>
                  <a:lnTo>
                    <a:pt x="190483" y="507525"/>
                  </a:lnTo>
                  <a:lnTo>
                    <a:pt x="551390" y="507525"/>
                  </a:lnTo>
                  <a:lnTo>
                    <a:pt x="553710" y="514791"/>
                  </a:lnTo>
                  <a:lnTo>
                    <a:pt x="558113" y="538071"/>
                  </a:lnTo>
                  <a:lnTo>
                    <a:pt x="561604" y="564536"/>
                  </a:lnTo>
                  <a:lnTo>
                    <a:pt x="562465" y="571364"/>
                  </a:lnTo>
                  <a:lnTo>
                    <a:pt x="286871" y="571364"/>
                  </a:lnTo>
                  <a:lnTo>
                    <a:pt x="268516" y="580144"/>
                  </a:lnTo>
                  <a:close/>
                </a:path>
                <a:path w="670559" h="751839">
                  <a:moveTo>
                    <a:pt x="513329" y="698333"/>
                  </a:moveTo>
                  <a:lnTo>
                    <a:pt x="492396" y="691865"/>
                  </a:lnTo>
                  <a:lnTo>
                    <a:pt x="473062" y="674924"/>
                  </a:lnTo>
                  <a:lnTo>
                    <a:pt x="459270" y="660027"/>
                  </a:lnTo>
                  <a:lnTo>
                    <a:pt x="443466" y="645310"/>
                  </a:lnTo>
                  <a:lnTo>
                    <a:pt x="427187" y="633260"/>
                  </a:lnTo>
                  <a:lnTo>
                    <a:pt x="408788" y="623701"/>
                  </a:lnTo>
                  <a:lnTo>
                    <a:pt x="386623" y="616456"/>
                  </a:lnTo>
                  <a:lnTo>
                    <a:pt x="367862" y="607796"/>
                  </a:lnTo>
                  <a:lnTo>
                    <a:pt x="351213" y="594898"/>
                  </a:lnTo>
                  <a:lnTo>
                    <a:pt x="334108" y="581887"/>
                  </a:lnTo>
                  <a:lnTo>
                    <a:pt x="313977" y="572884"/>
                  </a:lnTo>
                  <a:lnTo>
                    <a:pt x="286871" y="571364"/>
                  </a:lnTo>
                  <a:lnTo>
                    <a:pt x="562465" y="571364"/>
                  </a:lnTo>
                  <a:lnTo>
                    <a:pt x="564771" y="589656"/>
                  </a:lnTo>
                  <a:lnTo>
                    <a:pt x="568239" y="609194"/>
                  </a:lnTo>
                  <a:lnTo>
                    <a:pt x="563605" y="621349"/>
                  </a:lnTo>
                  <a:lnTo>
                    <a:pt x="551997" y="644234"/>
                  </a:lnTo>
                  <a:lnTo>
                    <a:pt x="531915" y="681812"/>
                  </a:lnTo>
                  <a:lnTo>
                    <a:pt x="513329" y="698333"/>
                  </a:lnTo>
                  <a:close/>
                </a:path>
              </a:pathLst>
            </a:custGeom>
            <a:solidFill>
              <a:srgbClr val="A7A6AA"/>
            </a:solidFill>
          </p:spPr>
          <p:txBody>
            <a:bodyPr wrap="square" lIns="0" tIns="0" rIns="0" bIns="0" rtlCol="0"/>
            <a:lstStyle/>
            <a:p>
              <a:endParaRPr/>
            </a:p>
          </p:txBody>
        </p:sp>
        <p:pic>
          <p:nvPicPr>
            <p:cNvPr id="30" name="object 30"/>
            <p:cNvPicPr/>
            <p:nvPr/>
          </p:nvPicPr>
          <p:blipFill>
            <a:blip r:embed="rId16" cstate="print"/>
            <a:stretch>
              <a:fillRect/>
            </a:stretch>
          </p:blipFill>
          <p:spPr>
            <a:xfrm>
              <a:off x="14864424" y="3701496"/>
              <a:ext cx="199468" cy="143482"/>
            </a:xfrm>
            <a:prstGeom prst="rect">
              <a:avLst/>
            </a:prstGeom>
          </p:spPr>
        </p:pic>
        <p:pic>
          <p:nvPicPr>
            <p:cNvPr id="31" name="object 31"/>
            <p:cNvPicPr/>
            <p:nvPr/>
          </p:nvPicPr>
          <p:blipFill>
            <a:blip r:embed="rId17" cstate="print"/>
            <a:stretch>
              <a:fillRect/>
            </a:stretch>
          </p:blipFill>
          <p:spPr>
            <a:xfrm>
              <a:off x="15556898" y="4363585"/>
              <a:ext cx="182730" cy="206006"/>
            </a:xfrm>
            <a:prstGeom prst="rect">
              <a:avLst/>
            </a:prstGeom>
          </p:spPr>
        </p:pic>
        <p:pic>
          <p:nvPicPr>
            <p:cNvPr id="32" name="object 32"/>
            <p:cNvPicPr/>
            <p:nvPr/>
          </p:nvPicPr>
          <p:blipFill>
            <a:blip r:embed="rId18" cstate="print"/>
            <a:stretch>
              <a:fillRect/>
            </a:stretch>
          </p:blipFill>
          <p:spPr>
            <a:xfrm>
              <a:off x="14923834" y="3922813"/>
              <a:ext cx="143089" cy="132031"/>
            </a:xfrm>
            <a:prstGeom prst="rect">
              <a:avLst/>
            </a:prstGeom>
          </p:spPr>
        </p:pic>
        <p:pic>
          <p:nvPicPr>
            <p:cNvPr id="33" name="object 33"/>
            <p:cNvPicPr/>
            <p:nvPr/>
          </p:nvPicPr>
          <p:blipFill>
            <a:blip r:embed="rId19" cstate="print"/>
            <a:stretch>
              <a:fillRect/>
            </a:stretch>
          </p:blipFill>
          <p:spPr>
            <a:xfrm>
              <a:off x="16727197" y="6314773"/>
              <a:ext cx="121935" cy="205875"/>
            </a:xfrm>
            <a:prstGeom prst="rect">
              <a:avLst/>
            </a:prstGeom>
          </p:spPr>
        </p:pic>
        <p:pic>
          <p:nvPicPr>
            <p:cNvPr id="34" name="object 34"/>
            <p:cNvPicPr/>
            <p:nvPr/>
          </p:nvPicPr>
          <p:blipFill>
            <a:blip r:embed="rId20" cstate="print"/>
            <a:stretch>
              <a:fillRect/>
            </a:stretch>
          </p:blipFill>
          <p:spPr>
            <a:xfrm>
              <a:off x="16515515" y="6868278"/>
              <a:ext cx="135369" cy="197467"/>
            </a:xfrm>
            <a:prstGeom prst="rect">
              <a:avLst/>
            </a:prstGeom>
          </p:spPr>
        </p:pic>
        <p:pic>
          <p:nvPicPr>
            <p:cNvPr id="35" name="object 35"/>
            <p:cNvPicPr/>
            <p:nvPr/>
          </p:nvPicPr>
          <p:blipFill>
            <a:blip r:embed="rId21" cstate="print"/>
            <a:stretch>
              <a:fillRect/>
            </a:stretch>
          </p:blipFill>
          <p:spPr>
            <a:xfrm>
              <a:off x="14841453" y="5205966"/>
              <a:ext cx="91889" cy="92207"/>
            </a:xfrm>
            <a:prstGeom prst="rect">
              <a:avLst/>
            </a:prstGeom>
          </p:spPr>
        </p:pic>
        <p:pic>
          <p:nvPicPr>
            <p:cNvPr id="36" name="object 36"/>
            <p:cNvPicPr/>
            <p:nvPr/>
          </p:nvPicPr>
          <p:blipFill>
            <a:blip r:embed="rId22" cstate="print"/>
            <a:stretch>
              <a:fillRect/>
            </a:stretch>
          </p:blipFill>
          <p:spPr>
            <a:xfrm>
              <a:off x="14906691" y="6770068"/>
              <a:ext cx="67134" cy="91475"/>
            </a:xfrm>
            <a:prstGeom prst="rect">
              <a:avLst/>
            </a:prstGeom>
          </p:spPr>
        </p:pic>
        <p:pic>
          <p:nvPicPr>
            <p:cNvPr id="37" name="object 37"/>
            <p:cNvPicPr/>
            <p:nvPr/>
          </p:nvPicPr>
          <p:blipFill>
            <a:blip r:embed="rId23" cstate="print"/>
            <a:stretch>
              <a:fillRect/>
            </a:stretch>
          </p:blipFill>
          <p:spPr>
            <a:xfrm>
              <a:off x="15132817" y="7289365"/>
              <a:ext cx="232583" cy="148698"/>
            </a:xfrm>
            <a:prstGeom prst="rect">
              <a:avLst/>
            </a:prstGeom>
          </p:spPr>
        </p:pic>
        <p:sp>
          <p:nvSpPr>
            <p:cNvPr id="38" name="object 38"/>
            <p:cNvSpPr/>
            <p:nvPr/>
          </p:nvSpPr>
          <p:spPr>
            <a:xfrm>
              <a:off x="14749259" y="5755283"/>
              <a:ext cx="1160145" cy="1499235"/>
            </a:xfrm>
            <a:custGeom>
              <a:avLst/>
              <a:gdLst/>
              <a:ahLst/>
              <a:cxnLst/>
              <a:rect l="l" t="t" r="r" b="b"/>
              <a:pathLst>
                <a:path w="1160144" h="1499234">
                  <a:moveTo>
                    <a:pt x="194056" y="592747"/>
                  </a:moveTo>
                  <a:lnTo>
                    <a:pt x="193497" y="580656"/>
                  </a:lnTo>
                  <a:lnTo>
                    <a:pt x="189077" y="570458"/>
                  </a:lnTo>
                  <a:lnTo>
                    <a:pt x="179451" y="564857"/>
                  </a:lnTo>
                  <a:lnTo>
                    <a:pt x="155841" y="530796"/>
                  </a:lnTo>
                  <a:lnTo>
                    <a:pt x="122478" y="489432"/>
                  </a:lnTo>
                  <a:lnTo>
                    <a:pt x="89890" y="456666"/>
                  </a:lnTo>
                  <a:lnTo>
                    <a:pt x="68605" y="448462"/>
                  </a:lnTo>
                  <a:lnTo>
                    <a:pt x="54521" y="475602"/>
                  </a:lnTo>
                  <a:lnTo>
                    <a:pt x="42494" y="503974"/>
                  </a:lnTo>
                  <a:lnTo>
                    <a:pt x="34785" y="533501"/>
                  </a:lnTo>
                  <a:lnTo>
                    <a:pt x="33629" y="564083"/>
                  </a:lnTo>
                  <a:lnTo>
                    <a:pt x="39573" y="590219"/>
                  </a:lnTo>
                  <a:lnTo>
                    <a:pt x="46342" y="616318"/>
                  </a:lnTo>
                  <a:lnTo>
                    <a:pt x="51092" y="642645"/>
                  </a:lnTo>
                  <a:lnTo>
                    <a:pt x="51041" y="669505"/>
                  </a:lnTo>
                  <a:lnTo>
                    <a:pt x="41592" y="706488"/>
                  </a:lnTo>
                  <a:lnTo>
                    <a:pt x="23355" y="753313"/>
                  </a:lnTo>
                  <a:lnTo>
                    <a:pt x="6210" y="796709"/>
                  </a:lnTo>
                  <a:lnTo>
                    <a:pt x="0" y="823341"/>
                  </a:lnTo>
                  <a:lnTo>
                    <a:pt x="46824" y="817346"/>
                  </a:lnTo>
                  <a:lnTo>
                    <a:pt x="86258" y="784491"/>
                  </a:lnTo>
                  <a:lnTo>
                    <a:pt x="87553" y="757453"/>
                  </a:lnTo>
                  <a:lnTo>
                    <a:pt x="90843" y="730580"/>
                  </a:lnTo>
                  <a:lnTo>
                    <a:pt x="96418" y="704113"/>
                  </a:lnTo>
                  <a:lnTo>
                    <a:pt x="104571" y="678281"/>
                  </a:lnTo>
                  <a:lnTo>
                    <a:pt x="119684" y="665340"/>
                  </a:lnTo>
                  <a:lnTo>
                    <a:pt x="147955" y="646620"/>
                  </a:lnTo>
                  <a:lnTo>
                    <a:pt x="176403" y="625157"/>
                  </a:lnTo>
                  <a:lnTo>
                    <a:pt x="192100" y="604012"/>
                  </a:lnTo>
                  <a:lnTo>
                    <a:pt x="194056" y="592747"/>
                  </a:lnTo>
                  <a:close/>
                </a:path>
                <a:path w="1160144" h="1499234">
                  <a:moveTo>
                    <a:pt x="363499" y="175221"/>
                  </a:moveTo>
                  <a:lnTo>
                    <a:pt x="355625" y="111086"/>
                  </a:lnTo>
                  <a:lnTo>
                    <a:pt x="345401" y="72263"/>
                  </a:lnTo>
                  <a:lnTo>
                    <a:pt x="287274" y="31610"/>
                  </a:lnTo>
                  <a:lnTo>
                    <a:pt x="231457" y="7543"/>
                  </a:lnTo>
                  <a:lnTo>
                    <a:pt x="215480" y="6400"/>
                  </a:lnTo>
                  <a:lnTo>
                    <a:pt x="199517" y="4902"/>
                  </a:lnTo>
                  <a:lnTo>
                    <a:pt x="183629" y="2832"/>
                  </a:lnTo>
                  <a:lnTo>
                    <a:pt x="167881" y="0"/>
                  </a:lnTo>
                  <a:lnTo>
                    <a:pt x="164960" y="8724"/>
                  </a:lnTo>
                  <a:lnTo>
                    <a:pt x="165506" y="18427"/>
                  </a:lnTo>
                  <a:lnTo>
                    <a:pt x="167627" y="28384"/>
                  </a:lnTo>
                  <a:lnTo>
                    <a:pt x="169379" y="37884"/>
                  </a:lnTo>
                  <a:lnTo>
                    <a:pt x="173088" y="68122"/>
                  </a:lnTo>
                  <a:lnTo>
                    <a:pt x="175158" y="110604"/>
                  </a:lnTo>
                  <a:lnTo>
                    <a:pt x="174828" y="152044"/>
                  </a:lnTo>
                  <a:lnTo>
                    <a:pt x="171348" y="179222"/>
                  </a:lnTo>
                  <a:lnTo>
                    <a:pt x="166344" y="193408"/>
                  </a:lnTo>
                  <a:lnTo>
                    <a:pt x="162306" y="207962"/>
                  </a:lnTo>
                  <a:lnTo>
                    <a:pt x="159753" y="222783"/>
                  </a:lnTo>
                  <a:lnTo>
                    <a:pt x="159169" y="237807"/>
                  </a:lnTo>
                  <a:lnTo>
                    <a:pt x="173189" y="254508"/>
                  </a:lnTo>
                  <a:lnTo>
                    <a:pt x="197891" y="276288"/>
                  </a:lnTo>
                  <a:lnTo>
                    <a:pt x="224459" y="296722"/>
                  </a:lnTo>
                  <a:lnTo>
                    <a:pt x="244132" y="309346"/>
                  </a:lnTo>
                  <a:lnTo>
                    <a:pt x="254088" y="308203"/>
                  </a:lnTo>
                  <a:lnTo>
                    <a:pt x="261454" y="301726"/>
                  </a:lnTo>
                  <a:lnTo>
                    <a:pt x="266954" y="292608"/>
                  </a:lnTo>
                  <a:lnTo>
                    <a:pt x="271297" y="283514"/>
                  </a:lnTo>
                  <a:lnTo>
                    <a:pt x="284289" y="266852"/>
                  </a:lnTo>
                  <a:lnTo>
                    <a:pt x="305003" y="247726"/>
                  </a:lnTo>
                  <a:lnTo>
                    <a:pt x="326212" y="230555"/>
                  </a:lnTo>
                  <a:lnTo>
                    <a:pt x="340639" y="219773"/>
                  </a:lnTo>
                  <a:lnTo>
                    <a:pt x="353428" y="208114"/>
                  </a:lnTo>
                  <a:lnTo>
                    <a:pt x="360603" y="192608"/>
                  </a:lnTo>
                  <a:lnTo>
                    <a:pt x="363499" y="175221"/>
                  </a:lnTo>
                  <a:close/>
                </a:path>
                <a:path w="1160144" h="1499234">
                  <a:moveTo>
                    <a:pt x="1159637" y="827074"/>
                  </a:moveTo>
                  <a:lnTo>
                    <a:pt x="1155509" y="788454"/>
                  </a:lnTo>
                  <a:lnTo>
                    <a:pt x="1134922" y="758952"/>
                  </a:lnTo>
                  <a:lnTo>
                    <a:pt x="1106868" y="732383"/>
                  </a:lnTo>
                  <a:lnTo>
                    <a:pt x="1080757" y="733094"/>
                  </a:lnTo>
                  <a:lnTo>
                    <a:pt x="1056170" y="750951"/>
                  </a:lnTo>
                  <a:lnTo>
                    <a:pt x="1032687" y="775843"/>
                  </a:lnTo>
                  <a:lnTo>
                    <a:pt x="1009904" y="797648"/>
                  </a:lnTo>
                  <a:lnTo>
                    <a:pt x="987399" y="806272"/>
                  </a:lnTo>
                  <a:lnTo>
                    <a:pt x="966558" y="774306"/>
                  </a:lnTo>
                  <a:lnTo>
                    <a:pt x="946162" y="741464"/>
                  </a:lnTo>
                  <a:lnTo>
                    <a:pt x="920064" y="717791"/>
                  </a:lnTo>
                  <a:lnTo>
                    <a:pt x="882091" y="713359"/>
                  </a:lnTo>
                  <a:lnTo>
                    <a:pt x="847725" y="709599"/>
                  </a:lnTo>
                  <a:lnTo>
                    <a:pt x="814184" y="702767"/>
                  </a:lnTo>
                  <a:lnTo>
                    <a:pt x="784948" y="688009"/>
                  </a:lnTo>
                  <a:lnTo>
                    <a:pt x="763447" y="660514"/>
                  </a:lnTo>
                  <a:lnTo>
                    <a:pt x="741222" y="628624"/>
                  </a:lnTo>
                  <a:lnTo>
                    <a:pt x="736346" y="592836"/>
                  </a:lnTo>
                  <a:lnTo>
                    <a:pt x="742937" y="555625"/>
                  </a:lnTo>
                  <a:lnTo>
                    <a:pt x="755116" y="519404"/>
                  </a:lnTo>
                  <a:lnTo>
                    <a:pt x="776122" y="482765"/>
                  </a:lnTo>
                  <a:lnTo>
                    <a:pt x="810704" y="459765"/>
                  </a:lnTo>
                  <a:lnTo>
                    <a:pt x="849566" y="440690"/>
                  </a:lnTo>
                  <a:lnTo>
                    <a:pt x="883361" y="415836"/>
                  </a:lnTo>
                  <a:lnTo>
                    <a:pt x="906056" y="388327"/>
                  </a:lnTo>
                  <a:lnTo>
                    <a:pt x="912736" y="352539"/>
                  </a:lnTo>
                  <a:lnTo>
                    <a:pt x="905979" y="324027"/>
                  </a:lnTo>
                  <a:lnTo>
                    <a:pt x="888352" y="318389"/>
                  </a:lnTo>
                  <a:lnTo>
                    <a:pt x="863003" y="330428"/>
                  </a:lnTo>
                  <a:lnTo>
                    <a:pt x="810069" y="366344"/>
                  </a:lnTo>
                  <a:lnTo>
                    <a:pt x="784771" y="378523"/>
                  </a:lnTo>
                  <a:lnTo>
                    <a:pt x="749515" y="375983"/>
                  </a:lnTo>
                  <a:lnTo>
                    <a:pt x="714387" y="368439"/>
                  </a:lnTo>
                  <a:lnTo>
                    <a:pt x="679132" y="362178"/>
                  </a:lnTo>
                  <a:lnTo>
                    <a:pt x="643458" y="363512"/>
                  </a:lnTo>
                  <a:lnTo>
                    <a:pt x="619531" y="384441"/>
                  </a:lnTo>
                  <a:lnTo>
                    <a:pt x="602869" y="412242"/>
                  </a:lnTo>
                  <a:lnTo>
                    <a:pt x="587311" y="441401"/>
                  </a:lnTo>
                  <a:lnTo>
                    <a:pt x="566661" y="466432"/>
                  </a:lnTo>
                  <a:lnTo>
                    <a:pt x="547522" y="494779"/>
                  </a:lnTo>
                  <a:lnTo>
                    <a:pt x="527608" y="529374"/>
                  </a:lnTo>
                  <a:lnTo>
                    <a:pt x="522351" y="561428"/>
                  </a:lnTo>
                  <a:lnTo>
                    <a:pt x="547179" y="582206"/>
                  </a:lnTo>
                  <a:lnTo>
                    <a:pt x="585482" y="593750"/>
                  </a:lnTo>
                  <a:lnTo>
                    <a:pt x="611911" y="618375"/>
                  </a:lnTo>
                  <a:lnTo>
                    <a:pt x="623697" y="652424"/>
                  </a:lnTo>
                  <a:lnTo>
                    <a:pt x="618070" y="692175"/>
                  </a:lnTo>
                  <a:lnTo>
                    <a:pt x="600595" y="728853"/>
                  </a:lnTo>
                  <a:lnTo>
                    <a:pt x="567169" y="730427"/>
                  </a:lnTo>
                  <a:lnTo>
                    <a:pt x="528015" y="713600"/>
                  </a:lnTo>
                  <a:lnTo>
                    <a:pt x="493369" y="695109"/>
                  </a:lnTo>
                  <a:lnTo>
                    <a:pt x="457377" y="690727"/>
                  </a:lnTo>
                  <a:lnTo>
                    <a:pt x="442125" y="717499"/>
                  </a:lnTo>
                  <a:lnTo>
                    <a:pt x="438391" y="757745"/>
                  </a:lnTo>
                  <a:lnTo>
                    <a:pt x="435495" y="829424"/>
                  </a:lnTo>
                  <a:lnTo>
                    <a:pt x="439724" y="872591"/>
                  </a:lnTo>
                  <a:lnTo>
                    <a:pt x="454901" y="903325"/>
                  </a:lnTo>
                  <a:lnTo>
                    <a:pt x="486219" y="901687"/>
                  </a:lnTo>
                  <a:lnTo>
                    <a:pt x="506412" y="866432"/>
                  </a:lnTo>
                  <a:lnTo>
                    <a:pt x="527608" y="830884"/>
                  </a:lnTo>
                  <a:lnTo>
                    <a:pt x="554253" y="800938"/>
                  </a:lnTo>
                  <a:lnTo>
                    <a:pt x="590765" y="782472"/>
                  </a:lnTo>
                  <a:lnTo>
                    <a:pt x="624154" y="778776"/>
                  </a:lnTo>
                  <a:lnTo>
                    <a:pt x="657720" y="773252"/>
                  </a:lnTo>
                  <a:lnTo>
                    <a:pt x="691134" y="769467"/>
                  </a:lnTo>
                  <a:lnTo>
                    <a:pt x="724039" y="770978"/>
                  </a:lnTo>
                  <a:lnTo>
                    <a:pt x="747229" y="804748"/>
                  </a:lnTo>
                  <a:lnTo>
                    <a:pt x="758126" y="844994"/>
                  </a:lnTo>
                  <a:lnTo>
                    <a:pt x="765238" y="887298"/>
                  </a:lnTo>
                  <a:lnTo>
                    <a:pt x="777074" y="927201"/>
                  </a:lnTo>
                  <a:lnTo>
                    <a:pt x="786955" y="949159"/>
                  </a:lnTo>
                  <a:lnTo>
                    <a:pt x="802957" y="951509"/>
                  </a:lnTo>
                  <a:lnTo>
                    <a:pt x="818451" y="939355"/>
                  </a:lnTo>
                  <a:lnTo>
                    <a:pt x="826820" y="917765"/>
                  </a:lnTo>
                  <a:lnTo>
                    <a:pt x="840536" y="894168"/>
                  </a:lnTo>
                  <a:lnTo>
                    <a:pt x="854379" y="907237"/>
                  </a:lnTo>
                  <a:lnTo>
                    <a:pt x="864679" y="937475"/>
                  </a:lnTo>
                  <a:lnTo>
                    <a:pt x="867803" y="965377"/>
                  </a:lnTo>
                  <a:lnTo>
                    <a:pt x="860869" y="1002157"/>
                  </a:lnTo>
                  <a:lnTo>
                    <a:pt x="842695" y="1035481"/>
                  </a:lnTo>
                  <a:lnTo>
                    <a:pt x="827252" y="1069238"/>
                  </a:lnTo>
                  <a:lnTo>
                    <a:pt x="828560" y="1107262"/>
                  </a:lnTo>
                  <a:lnTo>
                    <a:pt x="841794" y="1139571"/>
                  </a:lnTo>
                  <a:lnTo>
                    <a:pt x="868667" y="1160437"/>
                  </a:lnTo>
                  <a:lnTo>
                    <a:pt x="900620" y="1177124"/>
                  </a:lnTo>
                  <a:lnTo>
                    <a:pt x="929055" y="1196873"/>
                  </a:lnTo>
                  <a:lnTo>
                    <a:pt x="939673" y="1227353"/>
                  </a:lnTo>
                  <a:lnTo>
                    <a:pt x="932230" y="1259039"/>
                  </a:lnTo>
                  <a:lnTo>
                    <a:pt x="912583" y="1287183"/>
                  </a:lnTo>
                  <a:lnTo>
                    <a:pt x="886548" y="1307033"/>
                  </a:lnTo>
                  <a:lnTo>
                    <a:pt x="858837" y="1325892"/>
                  </a:lnTo>
                  <a:lnTo>
                    <a:pt x="806475" y="1367929"/>
                  </a:lnTo>
                  <a:lnTo>
                    <a:pt x="778433" y="1386547"/>
                  </a:lnTo>
                  <a:lnTo>
                    <a:pt x="723379" y="1435176"/>
                  </a:lnTo>
                  <a:lnTo>
                    <a:pt x="697077" y="1460754"/>
                  </a:lnTo>
                  <a:lnTo>
                    <a:pt x="673760" y="1488846"/>
                  </a:lnTo>
                  <a:lnTo>
                    <a:pt x="698588" y="1499082"/>
                  </a:lnTo>
                  <a:lnTo>
                    <a:pt x="731875" y="1492631"/>
                  </a:lnTo>
                  <a:lnTo>
                    <a:pt x="766114" y="1476870"/>
                  </a:lnTo>
                  <a:lnTo>
                    <a:pt x="793750" y="1459179"/>
                  </a:lnTo>
                  <a:lnTo>
                    <a:pt x="823315" y="1433245"/>
                  </a:lnTo>
                  <a:lnTo>
                    <a:pt x="886853" y="1386903"/>
                  </a:lnTo>
                  <a:lnTo>
                    <a:pt x="916114" y="1360589"/>
                  </a:lnTo>
                  <a:lnTo>
                    <a:pt x="943521" y="1333144"/>
                  </a:lnTo>
                  <a:lnTo>
                    <a:pt x="965009" y="1297546"/>
                  </a:lnTo>
                  <a:lnTo>
                    <a:pt x="986764" y="1262380"/>
                  </a:lnTo>
                  <a:lnTo>
                    <a:pt x="1015009" y="1236243"/>
                  </a:lnTo>
                  <a:lnTo>
                    <a:pt x="1033576" y="1220343"/>
                  </a:lnTo>
                  <a:lnTo>
                    <a:pt x="1031481" y="1195743"/>
                  </a:lnTo>
                  <a:lnTo>
                    <a:pt x="1018159" y="1166761"/>
                  </a:lnTo>
                  <a:lnTo>
                    <a:pt x="1003084" y="1137716"/>
                  </a:lnTo>
                  <a:lnTo>
                    <a:pt x="1003490" y="1109726"/>
                  </a:lnTo>
                  <a:lnTo>
                    <a:pt x="1005128" y="1099019"/>
                  </a:lnTo>
                  <a:lnTo>
                    <a:pt x="1001242" y="1091679"/>
                  </a:lnTo>
                  <a:lnTo>
                    <a:pt x="985024" y="1073810"/>
                  </a:lnTo>
                  <a:lnTo>
                    <a:pt x="989977" y="1030084"/>
                  </a:lnTo>
                  <a:lnTo>
                    <a:pt x="1002055" y="986917"/>
                  </a:lnTo>
                  <a:lnTo>
                    <a:pt x="1014095" y="947127"/>
                  </a:lnTo>
                  <a:lnTo>
                    <a:pt x="1018921" y="913574"/>
                  </a:lnTo>
                  <a:lnTo>
                    <a:pt x="1036688" y="893127"/>
                  </a:lnTo>
                  <a:lnTo>
                    <a:pt x="1063371" y="889584"/>
                  </a:lnTo>
                  <a:lnTo>
                    <a:pt x="1094168" y="890854"/>
                  </a:lnTo>
                  <a:lnTo>
                    <a:pt x="1124292" y="884796"/>
                  </a:lnTo>
                  <a:lnTo>
                    <a:pt x="1148765" y="863079"/>
                  </a:lnTo>
                  <a:lnTo>
                    <a:pt x="1159637" y="827074"/>
                  </a:lnTo>
                  <a:close/>
                </a:path>
              </a:pathLst>
            </a:custGeom>
            <a:solidFill>
              <a:srgbClr val="ECECEC"/>
            </a:solidFill>
          </p:spPr>
          <p:txBody>
            <a:bodyPr wrap="square" lIns="0" tIns="0" rIns="0" bIns="0" rtlCol="0"/>
            <a:lstStyle/>
            <a:p>
              <a:endParaRPr/>
            </a:p>
          </p:txBody>
        </p:sp>
        <p:pic>
          <p:nvPicPr>
            <p:cNvPr id="39" name="object 39"/>
            <p:cNvPicPr/>
            <p:nvPr/>
          </p:nvPicPr>
          <p:blipFill>
            <a:blip r:embed="rId24" cstate="print"/>
            <a:stretch>
              <a:fillRect/>
            </a:stretch>
          </p:blipFill>
          <p:spPr>
            <a:xfrm>
              <a:off x="14547755" y="6762174"/>
              <a:ext cx="201097" cy="84559"/>
            </a:xfrm>
            <a:prstGeom prst="rect">
              <a:avLst/>
            </a:prstGeom>
          </p:spPr>
        </p:pic>
        <p:pic>
          <p:nvPicPr>
            <p:cNvPr id="40" name="object 40"/>
            <p:cNvPicPr/>
            <p:nvPr/>
          </p:nvPicPr>
          <p:blipFill>
            <a:blip r:embed="rId25" cstate="print"/>
            <a:stretch>
              <a:fillRect/>
            </a:stretch>
          </p:blipFill>
          <p:spPr>
            <a:xfrm>
              <a:off x="13296757" y="6868775"/>
              <a:ext cx="1935564" cy="1587499"/>
            </a:xfrm>
            <a:prstGeom prst="rect">
              <a:avLst/>
            </a:prstGeom>
          </p:spPr>
        </p:pic>
        <p:pic>
          <p:nvPicPr>
            <p:cNvPr id="41" name="object 41"/>
            <p:cNvPicPr/>
            <p:nvPr/>
          </p:nvPicPr>
          <p:blipFill>
            <a:blip r:embed="rId26" cstate="print"/>
            <a:stretch>
              <a:fillRect/>
            </a:stretch>
          </p:blipFill>
          <p:spPr>
            <a:xfrm>
              <a:off x="11746441" y="3096648"/>
              <a:ext cx="5279424" cy="5622061"/>
            </a:xfrm>
            <a:prstGeom prst="rect">
              <a:avLst/>
            </a:prstGeom>
          </p:spPr>
        </p:pic>
        <p:pic>
          <p:nvPicPr>
            <p:cNvPr id="42" name="object 42"/>
            <p:cNvPicPr/>
            <p:nvPr/>
          </p:nvPicPr>
          <p:blipFill>
            <a:blip r:embed="rId27" cstate="print"/>
            <a:stretch>
              <a:fillRect/>
            </a:stretch>
          </p:blipFill>
          <p:spPr>
            <a:xfrm>
              <a:off x="13801257" y="7727169"/>
              <a:ext cx="327570" cy="272103"/>
            </a:xfrm>
            <a:prstGeom prst="rect">
              <a:avLst/>
            </a:prstGeom>
          </p:spPr>
        </p:pic>
        <p:pic>
          <p:nvPicPr>
            <p:cNvPr id="43" name="object 43"/>
            <p:cNvPicPr/>
            <p:nvPr/>
          </p:nvPicPr>
          <p:blipFill>
            <a:blip r:embed="rId28" cstate="print"/>
            <a:stretch>
              <a:fillRect/>
            </a:stretch>
          </p:blipFill>
          <p:spPr>
            <a:xfrm>
              <a:off x="11371914" y="3088075"/>
              <a:ext cx="5696185" cy="5644442"/>
            </a:xfrm>
            <a:prstGeom prst="rect">
              <a:avLst/>
            </a:prstGeom>
          </p:spPr>
        </p:pic>
      </p:grpSp>
      <p:grpSp>
        <p:nvGrpSpPr>
          <p:cNvPr id="44" name="object 44"/>
          <p:cNvGrpSpPr/>
          <p:nvPr/>
        </p:nvGrpSpPr>
        <p:grpSpPr>
          <a:xfrm>
            <a:off x="0" y="38456"/>
            <a:ext cx="9477375" cy="3411220"/>
            <a:chOff x="0" y="38456"/>
            <a:chExt cx="9477375" cy="3411220"/>
          </a:xfrm>
        </p:grpSpPr>
        <p:pic>
          <p:nvPicPr>
            <p:cNvPr id="45" name="object 45"/>
            <p:cNvPicPr/>
            <p:nvPr/>
          </p:nvPicPr>
          <p:blipFill>
            <a:blip r:embed="rId29" cstate="print"/>
            <a:stretch>
              <a:fillRect/>
            </a:stretch>
          </p:blipFill>
          <p:spPr>
            <a:xfrm>
              <a:off x="578266" y="2353466"/>
              <a:ext cx="1571624" cy="914400"/>
            </a:xfrm>
            <a:prstGeom prst="rect">
              <a:avLst/>
            </a:prstGeom>
          </p:spPr>
        </p:pic>
        <p:pic>
          <p:nvPicPr>
            <p:cNvPr id="46" name="object 46"/>
            <p:cNvPicPr/>
            <p:nvPr/>
          </p:nvPicPr>
          <p:blipFill>
            <a:blip r:embed="rId30" cstate="print"/>
            <a:stretch>
              <a:fillRect/>
            </a:stretch>
          </p:blipFill>
          <p:spPr>
            <a:xfrm>
              <a:off x="0" y="38456"/>
              <a:ext cx="9477373" cy="3403599"/>
            </a:xfrm>
            <a:prstGeom prst="rect">
              <a:avLst/>
            </a:prstGeom>
          </p:spPr>
        </p:pic>
        <p:sp>
          <p:nvSpPr>
            <p:cNvPr id="47" name="object 47"/>
            <p:cNvSpPr/>
            <p:nvPr/>
          </p:nvSpPr>
          <p:spPr>
            <a:xfrm>
              <a:off x="524155" y="225931"/>
              <a:ext cx="8321675" cy="2696210"/>
            </a:xfrm>
            <a:custGeom>
              <a:avLst/>
              <a:gdLst/>
              <a:ahLst/>
              <a:cxnLst/>
              <a:rect l="l" t="t" r="r" b="b"/>
              <a:pathLst>
                <a:path w="8321675" h="2696210">
                  <a:moveTo>
                    <a:pt x="3252692" y="388745"/>
                  </a:moveTo>
                  <a:lnTo>
                    <a:pt x="3279298" y="247625"/>
                  </a:lnTo>
                  <a:lnTo>
                    <a:pt x="3176862" y="147776"/>
                  </a:lnTo>
                  <a:lnTo>
                    <a:pt x="3317878" y="127806"/>
                  </a:lnTo>
                  <a:lnTo>
                    <a:pt x="3380405" y="0"/>
                  </a:lnTo>
                  <a:lnTo>
                    <a:pt x="3442931" y="127806"/>
                  </a:lnTo>
                  <a:lnTo>
                    <a:pt x="3583948" y="147776"/>
                  </a:lnTo>
                  <a:lnTo>
                    <a:pt x="3481511" y="247625"/>
                  </a:lnTo>
                  <a:lnTo>
                    <a:pt x="3494162" y="322179"/>
                  </a:lnTo>
                  <a:lnTo>
                    <a:pt x="3379074" y="322179"/>
                  </a:lnTo>
                  <a:lnTo>
                    <a:pt x="3252692" y="388745"/>
                  </a:lnTo>
                  <a:close/>
                </a:path>
                <a:path w="8321675" h="2696210">
                  <a:moveTo>
                    <a:pt x="3505457" y="388745"/>
                  </a:moveTo>
                  <a:lnTo>
                    <a:pt x="3379074" y="322179"/>
                  </a:lnTo>
                  <a:lnTo>
                    <a:pt x="3494162" y="322179"/>
                  </a:lnTo>
                  <a:lnTo>
                    <a:pt x="3505457" y="388745"/>
                  </a:lnTo>
                  <a:close/>
                </a:path>
                <a:path w="8321675" h="2696210">
                  <a:moveTo>
                    <a:pt x="75829" y="1660157"/>
                  </a:moveTo>
                  <a:lnTo>
                    <a:pt x="102436" y="1519037"/>
                  </a:lnTo>
                  <a:lnTo>
                    <a:pt x="0" y="1419188"/>
                  </a:lnTo>
                  <a:lnTo>
                    <a:pt x="141016" y="1399218"/>
                  </a:lnTo>
                  <a:lnTo>
                    <a:pt x="203542" y="1271411"/>
                  </a:lnTo>
                  <a:lnTo>
                    <a:pt x="266068" y="1399218"/>
                  </a:lnTo>
                  <a:lnTo>
                    <a:pt x="407085" y="1419188"/>
                  </a:lnTo>
                  <a:lnTo>
                    <a:pt x="304648" y="1519037"/>
                  </a:lnTo>
                  <a:lnTo>
                    <a:pt x="317299" y="1593591"/>
                  </a:lnTo>
                  <a:lnTo>
                    <a:pt x="202212" y="1593591"/>
                  </a:lnTo>
                  <a:lnTo>
                    <a:pt x="75829" y="1660157"/>
                  </a:lnTo>
                  <a:close/>
                </a:path>
                <a:path w="8321675" h="2696210">
                  <a:moveTo>
                    <a:pt x="328595" y="1660157"/>
                  </a:moveTo>
                  <a:lnTo>
                    <a:pt x="202212" y="1593591"/>
                  </a:lnTo>
                  <a:lnTo>
                    <a:pt x="317299" y="1593591"/>
                  </a:lnTo>
                  <a:lnTo>
                    <a:pt x="328595" y="1660157"/>
                  </a:lnTo>
                  <a:close/>
                </a:path>
                <a:path w="8321675" h="2696210">
                  <a:moveTo>
                    <a:pt x="5004755" y="2695925"/>
                  </a:moveTo>
                  <a:lnTo>
                    <a:pt x="5028701" y="2554805"/>
                  </a:lnTo>
                  <a:lnTo>
                    <a:pt x="4926264" y="2454955"/>
                  </a:lnTo>
                  <a:lnTo>
                    <a:pt x="5067281" y="2434986"/>
                  </a:lnTo>
                  <a:lnTo>
                    <a:pt x="5129807" y="2307179"/>
                  </a:lnTo>
                  <a:lnTo>
                    <a:pt x="5192334" y="2434986"/>
                  </a:lnTo>
                  <a:lnTo>
                    <a:pt x="5336011" y="2454955"/>
                  </a:lnTo>
                  <a:lnTo>
                    <a:pt x="5233574" y="2554805"/>
                  </a:lnTo>
                  <a:lnTo>
                    <a:pt x="5246225" y="2629359"/>
                  </a:lnTo>
                  <a:lnTo>
                    <a:pt x="5131138" y="2629359"/>
                  </a:lnTo>
                  <a:lnTo>
                    <a:pt x="5004755" y="2695925"/>
                  </a:lnTo>
                  <a:close/>
                </a:path>
                <a:path w="8321675" h="2696210">
                  <a:moveTo>
                    <a:pt x="5257520" y="2695925"/>
                  </a:moveTo>
                  <a:lnTo>
                    <a:pt x="5131138" y="2629359"/>
                  </a:lnTo>
                  <a:lnTo>
                    <a:pt x="5246225" y="2629359"/>
                  </a:lnTo>
                  <a:lnTo>
                    <a:pt x="5257520" y="2695925"/>
                  </a:lnTo>
                  <a:close/>
                </a:path>
                <a:path w="8321675" h="2696210">
                  <a:moveTo>
                    <a:pt x="7990048" y="499245"/>
                  </a:moveTo>
                  <a:lnTo>
                    <a:pt x="8016655" y="358125"/>
                  </a:lnTo>
                  <a:lnTo>
                    <a:pt x="7914219" y="258276"/>
                  </a:lnTo>
                  <a:lnTo>
                    <a:pt x="8055235" y="238306"/>
                  </a:lnTo>
                  <a:lnTo>
                    <a:pt x="8117761" y="110499"/>
                  </a:lnTo>
                  <a:lnTo>
                    <a:pt x="8180288" y="238306"/>
                  </a:lnTo>
                  <a:lnTo>
                    <a:pt x="8321304" y="258276"/>
                  </a:lnTo>
                  <a:lnTo>
                    <a:pt x="8218867" y="358125"/>
                  </a:lnTo>
                  <a:lnTo>
                    <a:pt x="8231518" y="432679"/>
                  </a:lnTo>
                  <a:lnTo>
                    <a:pt x="8116431" y="432679"/>
                  </a:lnTo>
                  <a:lnTo>
                    <a:pt x="7990048" y="499245"/>
                  </a:lnTo>
                  <a:close/>
                </a:path>
                <a:path w="8321675" h="2696210">
                  <a:moveTo>
                    <a:pt x="8242813" y="499245"/>
                  </a:moveTo>
                  <a:lnTo>
                    <a:pt x="8116431" y="432679"/>
                  </a:lnTo>
                  <a:lnTo>
                    <a:pt x="8231518" y="432679"/>
                  </a:lnTo>
                  <a:lnTo>
                    <a:pt x="8242813" y="499245"/>
                  </a:lnTo>
                  <a:close/>
                </a:path>
              </a:pathLst>
            </a:custGeom>
            <a:solidFill>
              <a:srgbClr val="ECBC1C"/>
            </a:solidFill>
          </p:spPr>
          <p:txBody>
            <a:bodyPr wrap="square" lIns="0" tIns="0" rIns="0" bIns="0" rtlCol="0"/>
            <a:lstStyle/>
            <a:p>
              <a:endParaRPr/>
            </a:p>
          </p:txBody>
        </p:sp>
        <p:pic>
          <p:nvPicPr>
            <p:cNvPr id="48" name="object 48"/>
            <p:cNvPicPr/>
            <p:nvPr/>
          </p:nvPicPr>
          <p:blipFill>
            <a:blip r:embed="rId31" cstate="print"/>
            <a:stretch>
              <a:fillRect/>
            </a:stretch>
          </p:blipFill>
          <p:spPr>
            <a:xfrm>
              <a:off x="5321" y="43540"/>
              <a:ext cx="9466730" cy="3405544"/>
            </a:xfrm>
            <a:prstGeom prst="rect">
              <a:avLst/>
            </a:prstGeom>
          </p:spPr>
        </p:pic>
      </p:grpSp>
      <p:sp>
        <p:nvSpPr>
          <p:cNvPr id="49" name="object 49"/>
          <p:cNvSpPr txBox="1">
            <a:spLocks noGrp="1"/>
          </p:cNvSpPr>
          <p:nvPr>
            <p:ph type="title"/>
          </p:nvPr>
        </p:nvSpPr>
        <p:spPr>
          <a:xfrm>
            <a:off x="1428025" y="1115459"/>
            <a:ext cx="14981555" cy="4013919"/>
          </a:xfrm>
          <a:prstGeom prst="rect">
            <a:avLst/>
          </a:prstGeom>
        </p:spPr>
        <p:txBody>
          <a:bodyPr vert="horz" wrap="square" lIns="0" tIns="12700" rIns="0" bIns="0" rtlCol="0">
            <a:spAutoFit/>
          </a:bodyPr>
          <a:lstStyle/>
          <a:p>
            <a:pPr marL="12700">
              <a:lnSpc>
                <a:spcPct val="100000"/>
              </a:lnSpc>
              <a:spcBef>
                <a:spcPts val="100"/>
              </a:spcBef>
            </a:pPr>
            <a:r>
              <a:rPr sz="13000" b="1" spc="-375" dirty="0">
                <a:solidFill>
                  <a:srgbClr val="F4F5FB"/>
                </a:solidFill>
                <a:latin typeface="Times New Roman"/>
                <a:cs typeface="Times New Roman"/>
              </a:rPr>
              <a:t>D</a:t>
            </a:r>
            <a:r>
              <a:rPr sz="13000" b="1" spc="229" dirty="0">
                <a:solidFill>
                  <a:srgbClr val="F4F5FB"/>
                </a:solidFill>
                <a:latin typeface="Times New Roman"/>
                <a:cs typeface="Times New Roman"/>
              </a:rPr>
              <a:t>e</a:t>
            </a:r>
            <a:r>
              <a:rPr sz="13000" b="1" spc="-15" dirty="0">
                <a:solidFill>
                  <a:srgbClr val="F4F5FB"/>
                </a:solidFill>
                <a:latin typeface="Times New Roman"/>
                <a:cs typeface="Times New Roman"/>
              </a:rPr>
              <a:t>t</a:t>
            </a:r>
            <a:r>
              <a:rPr sz="13000" b="1" spc="229" dirty="0">
                <a:solidFill>
                  <a:srgbClr val="F4F5FB"/>
                </a:solidFill>
                <a:latin typeface="Times New Roman"/>
                <a:cs typeface="Times New Roman"/>
              </a:rPr>
              <a:t>e</a:t>
            </a:r>
            <a:r>
              <a:rPr sz="13000" b="1" spc="-175" dirty="0">
                <a:solidFill>
                  <a:srgbClr val="F4F5FB"/>
                </a:solidFill>
                <a:latin typeface="Times New Roman"/>
                <a:cs typeface="Times New Roman"/>
              </a:rPr>
              <a:t>c</a:t>
            </a:r>
            <a:r>
              <a:rPr sz="13000" b="1" spc="-15" dirty="0">
                <a:solidFill>
                  <a:srgbClr val="F4F5FB"/>
                </a:solidFill>
                <a:latin typeface="Times New Roman"/>
                <a:cs typeface="Times New Roman"/>
              </a:rPr>
              <a:t>t</a:t>
            </a:r>
            <a:r>
              <a:rPr lang="en-IN" sz="13000" b="1" spc="-15" dirty="0">
                <a:solidFill>
                  <a:srgbClr val="F4F5FB"/>
                </a:solidFill>
                <a:latin typeface="Times New Roman"/>
                <a:cs typeface="Times New Roman"/>
              </a:rPr>
              <a:t> Craters on</a:t>
            </a:r>
            <a:r>
              <a:rPr sz="13000" b="1" spc="-990" dirty="0">
                <a:solidFill>
                  <a:srgbClr val="F4F5FB"/>
                </a:solidFill>
                <a:latin typeface="Times New Roman"/>
                <a:cs typeface="Times New Roman"/>
              </a:rPr>
              <a:t> </a:t>
            </a:r>
            <a:r>
              <a:rPr sz="13000" b="1" spc="-1345" dirty="0">
                <a:solidFill>
                  <a:srgbClr val="F4F5FB"/>
                </a:solidFill>
                <a:latin typeface="Times New Roman"/>
                <a:cs typeface="Times New Roman"/>
              </a:rPr>
              <a:t>M</a:t>
            </a:r>
            <a:r>
              <a:rPr sz="13000" b="1" spc="200" dirty="0">
                <a:solidFill>
                  <a:srgbClr val="F4F5FB"/>
                </a:solidFill>
                <a:latin typeface="Times New Roman"/>
                <a:cs typeface="Times New Roman"/>
              </a:rPr>
              <a:t>oo</a:t>
            </a:r>
            <a:r>
              <a:rPr sz="13000" b="1" spc="75" dirty="0">
                <a:solidFill>
                  <a:srgbClr val="F4F5FB"/>
                </a:solidFill>
                <a:latin typeface="Times New Roman"/>
                <a:cs typeface="Times New Roman"/>
              </a:rPr>
              <a:t>n</a:t>
            </a:r>
            <a:r>
              <a:rPr sz="13000" b="1" spc="-990" dirty="0">
                <a:solidFill>
                  <a:srgbClr val="F4F5FB"/>
                </a:solidFill>
                <a:latin typeface="Times New Roman"/>
                <a:cs typeface="Times New Roman"/>
              </a:rPr>
              <a:t> </a:t>
            </a:r>
            <a:endParaRPr sz="13000" dirty="0">
              <a:latin typeface="Times New Roman"/>
              <a:cs typeface="Times New Roman"/>
            </a:endParaRPr>
          </a:p>
        </p:txBody>
      </p:sp>
      <p:sp>
        <p:nvSpPr>
          <p:cNvPr id="50" name="object 50"/>
          <p:cNvSpPr txBox="1"/>
          <p:nvPr/>
        </p:nvSpPr>
        <p:spPr>
          <a:xfrm>
            <a:off x="578266" y="6802082"/>
            <a:ext cx="6509384" cy="3248453"/>
          </a:xfrm>
          <a:prstGeom prst="rect">
            <a:avLst/>
          </a:prstGeom>
        </p:spPr>
        <p:txBody>
          <a:bodyPr vert="horz" wrap="square" lIns="0" tIns="12065" rIns="0" bIns="0" rtlCol="0">
            <a:spAutoFit/>
          </a:bodyPr>
          <a:lstStyle/>
          <a:p>
            <a:pPr marL="12700" marR="728345">
              <a:lnSpc>
                <a:spcPct val="116700"/>
              </a:lnSpc>
              <a:spcBef>
                <a:spcPts val="95"/>
              </a:spcBef>
            </a:pPr>
            <a:r>
              <a:rPr lang="en-IN" sz="4500" spc="-20" dirty="0" err="1">
                <a:solidFill>
                  <a:srgbClr val="F4F5FB"/>
                </a:solidFill>
                <a:latin typeface="Times New Roman"/>
                <a:cs typeface="Times New Roman"/>
              </a:rPr>
              <a:t>Subhitcha</a:t>
            </a:r>
            <a:r>
              <a:rPr lang="en-IN" sz="4500" spc="-20" dirty="0">
                <a:solidFill>
                  <a:srgbClr val="F4F5FB"/>
                </a:solidFill>
                <a:latin typeface="Times New Roman"/>
                <a:cs typeface="Times New Roman"/>
              </a:rPr>
              <a:t> S</a:t>
            </a:r>
            <a:r>
              <a:rPr sz="4500" spc="-260" dirty="0">
                <a:solidFill>
                  <a:srgbClr val="F4F5FB"/>
                </a:solidFill>
                <a:latin typeface="Times New Roman"/>
                <a:cs typeface="Times New Roman"/>
              </a:rPr>
              <a:t> </a:t>
            </a:r>
            <a:r>
              <a:rPr sz="4500" spc="-280" dirty="0">
                <a:solidFill>
                  <a:srgbClr val="F4F5FB"/>
                </a:solidFill>
                <a:latin typeface="Times New Roman"/>
                <a:cs typeface="Times New Roman"/>
              </a:rPr>
              <a:t>20MI</a:t>
            </a:r>
            <a:r>
              <a:rPr lang="en-IN" sz="4500" spc="-280" dirty="0">
                <a:solidFill>
                  <a:srgbClr val="F4F5FB"/>
                </a:solidFill>
                <a:latin typeface="Times New Roman"/>
                <a:cs typeface="Times New Roman"/>
              </a:rPr>
              <a:t>S1020</a:t>
            </a:r>
            <a:r>
              <a:rPr sz="4500" spc="-1110" dirty="0">
                <a:solidFill>
                  <a:srgbClr val="F4F5FB"/>
                </a:solidFill>
                <a:latin typeface="Times New Roman"/>
                <a:cs typeface="Times New Roman"/>
              </a:rPr>
              <a:t> </a:t>
            </a:r>
            <a:r>
              <a:rPr lang="en-IN" sz="4500" spc="-425" dirty="0" err="1">
                <a:solidFill>
                  <a:srgbClr val="F4F5FB"/>
                </a:solidFill>
                <a:latin typeface="Times New Roman"/>
                <a:cs typeface="Times New Roman"/>
              </a:rPr>
              <a:t>Bhavaa</a:t>
            </a:r>
            <a:r>
              <a:rPr lang="en-IN" sz="4500" spc="-425" dirty="0">
                <a:solidFill>
                  <a:srgbClr val="F4F5FB"/>
                </a:solidFill>
                <a:latin typeface="Times New Roman"/>
                <a:cs typeface="Times New Roman"/>
              </a:rPr>
              <a:t>  </a:t>
            </a:r>
            <a:r>
              <a:rPr lang="en-IN" sz="4500" spc="-425" dirty="0" err="1">
                <a:solidFill>
                  <a:srgbClr val="F4F5FB"/>
                </a:solidFill>
                <a:latin typeface="Times New Roman"/>
                <a:cs typeface="Times New Roman"/>
              </a:rPr>
              <a:t>Dharshini</a:t>
            </a:r>
            <a:r>
              <a:rPr lang="en-IN" sz="4500" spc="-425" dirty="0">
                <a:solidFill>
                  <a:srgbClr val="F4F5FB"/>
                </a:solidFill>
                <a:latin typeface="Times New Roman"/>
                <a:cs typeface="Times New Roman"/>
              </a:rPr>
              <a:t>  20MIS1031</a:t>
            </a:r>
            <a:endParaRPr sz="4500" dirty="0">
              <a:latin typeface="Times New Roman"/>
              <a:cs typeface="Times New Roman"/>
            </a:endParaRPr>
          </a:p>
          <a:p>
            <a:pPr marL="12700">
              <a:lnSpc>
                <a:spcPct val="100000"/>
              </a:lnSpc>
              <a:spcBef>
                <a:spcPts val="900"/>
              </a:spcBef>
            </a:pPr>
            <a:r>
              <a:rPr lang="en-IN" sz="4500" spc="-210" dirty="0">
                <a:solidFill>
                  <a:srgbClr val="F4F5FB"/>
                </a:solidFill>
                <a:latin typeface="Times New Roman"/>
                <a:cs typeface="Times New Roman"/>
              </a:rPr>
              <a:t>Deepti Kannan </a:t>
            </a:r>
            <a:r>
              <a:rPr sz="4500" spc="-210" dirty="0">
                <a:solidFill>
                  <a:srgbClr val="F4F5FB"/>
                </a:solidFill>
                <a:latin typeface="Times New Roman"/>
                <a:cs typeface="Times New Roman"/>
              </a:rPr>
              <a:t>20MIS1</a:t>
            </a:r>
            <a:r>
              <a:rPr lang="en-IN" sz="4500" spc="-210" dirty="0">
                <a:solidFill>
                  <a:srgbClr val="F4F5FB"/>
                </a:solidFill>
                <a:latin typeface="Times New Roman"/>
                <a:cs typeface="Times New Roman"/>
              </a:rPr>
              <a:t>061</a:t>
            </a:r>
          </a:p>
          <a:p>
            <a:pPr marL="12700">
              <a:lnSpc>
                <a:spcPct val="100000"/>
              </a:lnSpc>
              <a:spcBef>
                <a:spcPts val="900"/>
              </a:spcBef>
            </a:pPr>
            <a:r>
              <a:rPr lang="en-IN" sz="4500" spc="-210" dirty="0">
                <a:solidFill>
                  <a:srgbClr val="F4F5FB"/>
                </a:solidFill>
                <a:latin typeface="Times New Roman"/>
                <a:cs typeface="Times New Roman"/>
              </a:rPr>
              <a:t>Mohammed </a:t>
            </a:r>
            <a:r>
              <a:rPr lang="en-IN" sz="4500" spc="-210" dirty="0" err="1">
                <a:solidFill>
                  <a:srgbClr val="F4F5FB"/>
                </a:solidFill>
                <a:latin typeface="Times New Roman"/>
                <a:cs typeface="Times New Roman"/>
              </a:rPr>
              <a:t>Aadil</a:t>
            </a:r>
            <a:r>
              <a:rPr lang="en-IN" sz="4500" spc="-210" dirty="0">
                <a:solidFill>
                  <a:srgbClr val="F4F5FB"/>
                </a:solidFill>
                <a:latin typeface="Times New Roman"/>
                <a:cs typeface="Times New Roman"/>
              </a:rPr>
              <a:t> 20MIS1099</a:t>
            </a:r>
            <a:endParaRPr sz="45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3">
            <a:extLst>
              <a:ext uri="{FF2B5EF4-FFF2-40B4-BE49-F238E27FC236}">
                <a16:creationId xmlns:a16="http://schemas.microsoft.com/office/drawing/2014/main" id="{5768FBB5-266A-F5CF-99D9-0403FEFAF596}"/>
              </a:ext>
            </a:extLst>
          </p:cNvPr>
          <p:cNvGrpSpPr/>
          <p:nvPr/>
        </p:nvGrpSpPr>
        <p:grpSpPr>
          <a:xfrm>
            <a:off x="1219200" y="723900"/>
            <a:ext cx="7056120" cy="1270635"/>
            <a:chOff x="2087573" y="945198"/>
            <a:chExt cx="7056120" cy="1270635"/>
          </a:xfrm>
        </p:grpSpPr>
        <p:sp>
          <p:nvSpPr>
            <p:cNvPr id="6" name="object 4">
              <a:extLst>
                <a:ext uri="{FF2B5EF4-FFF2-40B4-BE49-F238E27FC236}">
                  <a16:creationId xmlns:a16="http://schemas.microsoft.com/office/drawing/2014/main" id="{5407974D-7DA7-3F91-43F9-4D32A905BD04}"/>
                </a:ext>
              </a:extLst>
            </p:cNvPr>
            <p:cNvSpPr/>
            <p:nvPr/>
          </p:nvSpPr>
          <p:spPr>
            <a:xfrm>
              <a:off x="2087562" y="945209"/>
              <a:ext cx="7056120" cy="1270635"/>
            </a:xfrm>
            <a:custGeom>
              <a:avLst/>
              <a:gdLst/>
              <a:ahLst/>
              <a:cxnLst/>
              <a:rect l="l" t="t" r="r" b="b"/>
              <a:pathLst>
                <a:path w="7056120" h="1270635">
                  <a:moveTo>
                    <a:pt x="7055663" y="603973"/>
                  </a:moveTo>
                  <a:lnTo>
                    <a:pt x="7049554" y="541947"/>
                  </a:lnTo>
                  <a:lnTo>
                    <a:pt x="7037400" y="480809"/>
                  </a:lnTo>
                  <a:lnTo>
                    <a:pt x="7019303" y="421170"/>
                  </a:lnTo>
                  <a:lnTo>
                    <a:pt x="6995452" y="363575"/>
                  </a:lnTo>
                  <a:lnTo>
                    <a:pt x="6966064" y="308610"/>
                  </a:lnTo>
                  <a:lnTo>
                    <a:pt x="6931444" y="256781"/>
                  </a:lnTo>
                  <a:lnTo>
                    <a:pt x="6891896" y="208597"/>
                  </a:lnTo>
                  <a:lnTo>
                    <a:pt x="6847827" y="164528"/>
                  </a:lnTo>
                  <a:lnTo>
                    <a:pt x="6799643" y="124980"/>
                  </a:lnTo>
                  <a:lnTo>
                    <a:pt x="6747815" y="90360"/>
                  </a:lnTo>
                  <a:lnTo>
                    <a:pt x="6692849" y="60972"/>
                  </a:lnTo>
                  <a:lnTo>
                    <a:pt x="6635255" y="37122"/>
                  </a:lnTo>
                  <a:lnTo>
                    <a:pt x="6575615" y="19024"/>
                  </a:lnTo>
                  <a:lnTo>
                    <a:pt x="6514478" y="6870"/>
                  </a:lnTo>
                  <a:lnTo>
                    <a:pt x="6452451" y="762"/>
                  </a:lnTo>
                  <a:lnTo>
                    <a:pt x="634390" y="0"/>
                  </a:lnTo>
                  <a:lnTo>
                    <a:pt x="603224" y="762"/>
                  </a:lnTo>
                  <a:lnTo>
                    <a:pt x="541197" y="6870"/>
                  </a:lnTo>
                  <a:lnTo>
                    <a:pt x="480060" y="19024"/>
                  </a:lnTo>
                  <a:lnTo>
                    <a:pt x="420408" y="37122"/>
                  </a:lnTo>
                  <a:lnTo>
                    <a:pt x="362826" y="60972"/>
                  </a:lnTo>
                  <a:lnTo>
                    <a:pt x="307860" y="90360"/>
                  </a:lnTo>
                  <a:lnTo>
                    <a:pt x="256032" y="124980"/>
                  </a:lnTo>
                  <a:lnTo>
                    <a:pt x="207848" y="164528"/>
                  </a:lnTo>
                  <a:lnTo>
                    <a:pt x="163779" y="208597"/>
                  </a:lnTo>
                  <a:lnTo>
                    <a:pt x="124231" y="256781"/>
                  </a:lnTo>
                  <a:lnTo>
                    <a:pt x="89598" y="308610"/>
                  </a:lnTo>
                  <a:lnTo>
                    <a:pt x="60223" y="363575"/>
                  </a:lnTo>
                  <a:lnTo>
                    <a:pt x="36372" y="421170"/>
                  </a:lnTo>
                  <a:lnTo>
                    <a:pt x="18275" y="480809"/>
                  </a:lnTo>
                  <a:lnTo>
                    <a:pt x="6108" y="541947"/>
                  </a:lnTo>
                  <a:lnTo>
                    <a:pt x="0" y="603973"/>
                  </a:lnTo>
                  <a:lnTo>
                    <a:pt x="0" y="666305"/>
                  </a:lnTo>
                  <a:lnTo>
                    <a:pt x="6108" y="728332"/>
                  </a:lnTo>
                  <a:lnTo>
                    <a:pt x="18275" y="789470"/>
                  </a:lnTo>
                  <a:lnTo>
                    <a:pt x="36372" y="849122"/>
                  </a:lnTo>
                  <a:lnTo>
                    <a:pt x="60223" y="906703"/>
                  </a:lnTo>
                  <a:lnTo>
                    <a:pt x="89598" y="961669"/>
                  </a:lnTo>
                  <a:lnTo>
                    <a:pt x="124231" y="1013498"/>
                  </a:lnTo>
                  <a:lnTo>
                    <a:pt x="163779" y="1061681"/>
                  </a:lnTo>
                  <a:lnTo>
                    <a:pt x="207848" y="1105750"/>
                  </a:lnTo>
                  <a:lnTo>
                    <a:pt x="256032" y="1145298"/>
                  </a:lnTo>
                  <a:lnTo>
                    <a:pt x="307860" y="1179931"/>
                  </a:lnTo>
                  <a:lnTo>
                    <a:pt x="362826" y="1209306"/>
                  </a:lnTo>
                  <a:lnTo>
                    <a:pt x="420408" y="1233157"/>
                  </a:lnTo>
                  <a:lnTo>
                    <a:pt x="480060" y="1251254"/>
                  </a:lnTo>
                  <a:lnTo>
                    <a:pt x="541197" y="1263408"/>
                  </a:lnTo>
                  <a:lnTo>
                    <a:pt x="603224" y="1269530"/>
                  </a:lnTo>
                  <a:lnTo>
                    <a:pt x="4092410" y="1270292"/>
                  </a:lnTo>
                  <a:lnTo>
                    <a:pt x="4104817" y="1270000"/>
                  </a:lnTo>
                  <a:lnTo>
                    <a:pt x="6421285" y="1270292"/>
                  </a:lnTo>
                  <a:lnTo>
                    <a:pt x="6514478" y="1263408"/>
                  </a:lnTo>
                  <a:lnTo>
                    <a:pt x="6575615" y="1251254"/>
                  </a:lnTo>
                  <a:lnTo>
                    <a:pt x="6635255" y="1233157"/>
                  </a:lnTo>
                  <a:lnTo>
                    <a:pt x="6692849" y="1209306"/>
                  </a:lnTo>
                  <a:lnTo>
                    <a:pt x="6747815" y="1179931"/>
                  </a:lnTo>
                  <a:lnTo>
                    <a:pt x="6799643" y="1145298"/>
                  </a:lnTo>
                  <a:lnTo>
                    <a:pt x="6847827" y="1105750"/>
                  </a:lnTo>
                  <a:lnTo>
                    <a:pt x="6891896" y="1061681"/>
                  </a:lnTo>
                  <a:lnTo>
                    <a:pt x="6931444" y="1013498"/>
                  </a:lnTo>
                  <a:lnTo>
                    <a:pt x="6966064" y="961669"/>
                  </a:lnTo>
                  <a:lnTo>
                    <a:pt x="6995452" y="906703"/>
                  </a:lnTo>
                  <a:lnTo>
                    <a:pt x="7019303" y="849122"/>
                  </a:lnTo>
                  <a:lnTo>
                    <a:pt x="7037400" y="789470"/>
                  </a:lnTo>
                  <a:lnTo>
                    <a:pt x="7049554" y="728332"/>
                  </a:lnTo>
                  <a:lnTo>
                    <a:pt x="7055663" y="666305"/>
                  </a:lnTo>
                  <a:lnTo>
                    <a:pt x="7055663" y="603973"/>
                  </a:lnTo>
                  <a:close/>
                </a:path>
              </a:pathLst>
            </a:custGeom>
            <a:solidFill>
              <a:srgbClr val="312E2E"/>
            </a:solidFill>
          </p:spPr>
          <p:txBody>
            <a:bodyPr wrap="square" lIns="0" tIns="0" rIns="0" bIns="0" rtlCol="0"/>
            <a:lstStyle/>
            <a:p>
              <a:endParaRPr/>
            </a:p>
          </p:txBody>
        </p:sp>
        <p:pic>
          <p:nvPicPr>
            <p:cNvPr id="7" name="object 5">
              <a:extLst>
                <a:ext uri="{FF2B5EF4-FFF2-40B4-BE49-F238E27FC236}">
                  <a16:creationId xmlns:a16="http://schemas.microsoft.com/office/drawing/2014/main" id="{2E68D29F-74C5-A3C9-AACD-6A2EDE9A01D2}"/>
                </a:ext>
              </a:extLst>
            </p:cNvPr>
            <p:cNvPicPr/>
            <p:nvPr/>
          </p:nvPicPr>
          <p:blipFill>
            <a:blip r:embed="rId3" cstate="print"/>
            <a:stretch>
              <a:fillRect/>
            </a:stretch>
          </p:blipFill>
          <p:spPr>
            <a:xfrm>
              <a:off x="8288417" y="1028700"/>
              <a:ext cx="495299" cy="485774"/>
            </a:xfrm>
            <a:prstGeom prst="rect">
              <a:avLst/>
            </a:prstGeom>
          </p:spPr>
        </p:pic>
      </p:grpSp>
      <p:sp>
        <p:nvSpPr>
          <p:cNvPr id="8" name="object 9">
            <a:extLst>
              <a:ext uri="{FF2B5EF4-FFF2-40B4-BE49-F238E27FC236}">
                <a16:creationId xmlns:a16="http://schemas.microsoft.com/office/drawing/2014/main" id="{A88DC46D-2FCA-B60F-84E4-7B4F448A126D}"/>
              </a:ext>
            </a:extLst>
          </p:cNvPr>
          <p:cNvSpPr txBox="1">
            <a:spLocks/>
          </p:cNvSpPr>
          <p:nvPr/>
        </p:nvSpPr>
        <p:spPr>
          <a:xfrm>
            <a:off x="1624081" y="902043"/>
            <a:ext cx="6038849" cy="78226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5000" kern="0" spc="434" dirty="0">
                <a:solidFill>
                  <a:srgbClr val="F4F5FB"/>
                </a:solidFill>
                <a:latin typeface="Trebuchet MS"/>
                <a:cs typeface="Trebuchet MS"/>
              </a:rPr>
              <a:t>    References</a:t>
            </a:r>
            <a:endParaRPr lang="en-IN" sz="5000" kern="0" dirty="0">
              <a:solidFill>
                <a:sysClr val="windowText" lastClr="000000"/>
              </a:solidFill>
              <a:latin typeface="Trebuchet MS"/>
              <a:cs typeface="Trebuchet MS"/>
            </a:endParaRPr>
          </a:p>
        </p:txBody>
      </p:sp>
      <p:sp>
        <p:nvSpPr>
          <p:cNvPr id="10" name="TextBox 9">
            <a:extLst>
              <a:ext uri="{FF2B5EF4-FFF2-40B4-BE49-F238E27FC236}">
                <a16:creationId xmlns:a16="http://schemas.microsoft.com/office/drawing/2014/main" id="{59582154-C007-D459-0BBC-DA2DBB5D503A}"/>
              </a:ext>
            </a:extLst>
          </p:cNvPr>
          <p:cNvSpPr txBox="1"/>
          <p:nvPr/>
        </p:nvSpPr>
        <p:spPr>
          <a:xfrm>
            <a:off x="1371600" y="3086100"/>
            <a:ext cx="11734800" cy="4675960"/>
          </a:xfrm>
          <a:prstGeom prst="rect">
            <a:avLst/>
          </a:prstGeom>
          <a:noFill/>
        </p:spPr>
        <p:txBody>
          <a:bodyPr wrap="square">
            <a:spAutoFit/>
          </a:bodyPr>
          <a:lstStyle/>
          <a:p>
            <a:pPr marL="342900" lvl="0" indent="-342900">
              <a:lnSpc>
                <a:spcPct val="104000"/>
              </a:lnSpc>
              <a:buFont typeface="+mj-lt"/>
              <a:buAutoNum type="arabicPeriod"/>
            </a:pPr>
            <a:r>
              <a:rPr lang="en-US" sz="2400" u="sng" dirty="0">
                <a:solidFill>
                  <a:schemeClr val="bg1"/>
                </a:solidFill>
                <a:effectLst/>
                <a:latin typeface="Trebuchet MS" panose="020B0603020202020204"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https://pytorch.org/hub/ultralytics_yolov5/#:~:text=YOLOv5%20%F0%9F%9A%80%20is%20a%20family,Model</a:t>
            </a:r>
            <a:endParaRPr lang="en-US" sz="2400" u="sng" dirty="0">
              <a:solidFill>
                <a:schemeClr val="bg1"/>
              </a:solidFill>
              <a:effectLst/>
              <a:latin typeface="Trebuchet MS" panose="020B0603020202020204" pitchFamily="34" charset="0"/>
              <a:ea typeface="Times New Roman" panose="02020603050405020304" pitchFamily="18" charset="0"/>
            </a:endParaRPr>
          </a:p>
          <a:p>
            <a:pPr marL="342900" lvl="0" indent="-342900">
              <a:lnSpc>
                <a:spcPct val="104000"/>
              </a:lnSpc>
              <a:buFont typeface="+mj-lt"/>
              <a:buAutoNum type="arabicPeriod"/>
            </a:pPr>
            <a:endParaRPr lang="en-IN" sz="2400" u="sng" dirty="0">
              <a:solidFill>
                <a:schemeClr val="bg1"/>
              </a:solidFill>
              <a:effectLst/>
              <a:latin typeface="Trebuchet MS" panose="020B0603020202020204" pitchFamily="34" charset="0"/>
              <a:ea typeface="Times New Roman" panose="02020603050405020304" pitchFamily="18" charset="0"/>
            </a:endParaRPr>
          </a:p>
          <a:p>
            <a:pPr marL="342900" lvl="0" indent="-342900">
              <a:lnSpc>
                <a:spcPct val="104000"/>
              </a:lnSpc>
              <a:buFont typeface="+mj-lt"/>
              <a:buAutoNum type="arabicPeriod"/>
            </a:pPr>
            <a:r>
              <a:rPr lang="en-US" sz="2400" u="sng" dirty="0">
                <a:solidFill>
                  <a:schemeClr val="bg1"/>
                </a:solidFill>
                <a:effectLst/>
                <a:latin typeface="Trebuchet MS" panose="020B0603020202020204" pitchFamily="34" charset="0"/>
                <a:ea typeface="Times New Roman" panose="02020603050405020304" pitchFamily="18" charset="0"/>
                <a:hlinkClick r:id="rId5">
                  <a:extLst>
                    <a:ext uri="{A12FA001-AC4F-418D-AE19-62706E023703}">
                      <ahyp:hlinkClr xmlns:ahyp="http://schemas.microsoft.com/office/drawing/2018/hyperlinkcolor" val="tx"/>
                    </a:ext>
                  </a:extLst>
                </a:hlinkClick>
              </a:rPr>
              <a:t>https://github.com/ultralytics/yolov53</a:t>
            </a:r>
            <a:r>
              <a:rPr lang="en-US" sz="2400" u="sng" dirty="0">
                <a:solidFill>
                  <a:schemeClr val="bg1"/>
                </a:solidFill>
                <a:effectLst/>
                <a:latin typeface="Trebuchet MS" panose="020B0603020202020204" pitchFamily="34" charset="0"/>
                <a:ea typeface="Times New Roman" panose="02020603050405020304" pitchFamily="18" charset="0"/>
              </a:rPr>
              <a:t>.</a:t>
            </a:r>
          </a:p>
          <a:p>
            <a:pPr marL="342900" lvl="0" indent="-342900">
              <a:lnSpc>
                <a:spcPct val="104000"/>
              </a:lnSpc>
              <a:buFont typeface="+mj-lt"/>
              <a:buAutoNum type="arabicPeriod"/>
            </a:pPr>
            <a:endParaRPr lang="en-IN" sz="2400" u="sng" dirty="0">
              <a:solidFill>
                <a:schemeClr val="bg1"/>
              </a:solidFill>
              <a:effectLst/>
              <a:latin typeface="Trebuchet MS" panose="020B0603020202020204" pitchFamily="34" charset="0"/>
              <a:ea typeface="Times New Roman" panose="02020603050405020304" pitchFamily="18" charset="0"/>
            </a:endParaRPr>
          </a:p>
          <a:p>
            <a:pPr marL="342900" lvl="0" indent="-342900">
              <a:lnSpc>
                <a:spcPct val="104000"/>
              </a:lnSpc>
              <a:buFont typeface="+mj-lt"/>
              <a:buAutoNum type="arabicPeriod"/>
            </a:pPr>
            <a:r>
              <a:rPr lang="en-US" sz="2400" u="sng" dirty="0">
                <a:solidFill>
                  <a:schemeClr val="bg1"/>
                </a:solidFill>
                <a:latin typeface="Trebuchet MS" panose="020B0603020202020204" pitchFamily="34" charset="0"/>
                <a:ea typeface="Times New Roman" panose="02020603050405020304" pitchFamily="18" charset="0"/>
                <a:hlinkClick r:id="rId6">
                  <a:extLst>
                    <a:ext uri="{A12FA001-AC4F-418D-AE19-62706E023703}">
                      <ahyp:hlinkClr xmlns:ahyp="http://schemas.microsoft.com/office/drawing/2018/hyperlinkcolor" val="tx"/>
                    </a:ext>
                  </a:extLst>
                </a:hlinkClick>
              </a:rPr>
              <a:t>https://towardsdatascience.com/the-practicalguide-for-object-detection-with-yolov5algorithm-74c04aac4843</a:t>
            </a:r>
            <a:endParaRPr lang="en-US" sz="2400" u="sng" dirty="0">
              <a:solidFill>
                <a:schemeClr val="bg1"/>
              </a:solidFill>
              <a:effectLst/>
              <a:latin typeface="Trebuchet MS" panose="020B0603020202020204" pitchFamily="34" charset="0"/>
              <a:ea typeface="Times New Roman" panose="02020603050405020304" pitchFamily="18" charset="0"/>
            </a:endParaRPr>
          </a:p>
          <a:p>
            <a:pPr marL="342900" lvl="0" indent="-342900">
              <a:lnSpc>
                <a:spcPct val="104000"/>
              </a:lnSpc>
              <a:buFont typeface="+mj-lt"/>
              <a:buAutoNum type="arabicPeriod"/>
            </a:pPr>
            <a:endParaRPr lang="en-IN" sz="2400" u="sng" dirty="0">
              <a:solidFill>
                <a:schemeClr val="bg1"/>
              </a:solidFill>
              <a:effectLst/>
              <a:latin typeface="Trebuchet MS" panose="020B0603020202020204" pitchFamily="34" charset="0"/>
              <a:ea typeface="Times New Roman" panose="02020603050405020304" pitchFamily="18" charset="0"/>
            </a:endParaRPr>
          </a:p>
          <a:p>
            <a:pPr marL="342900" lvl="0" indent="-342900">
              <a:lnSpc>
                <a:spcPct val="104000"/>
              </a:lnSpc>
              <a:spcAft>
                <a:spcPts val="25"/>
              </a:spcAft>
              <a:buFont typeface="+mj-lt"/>
              <a:buAutoNum type="arabicPeriod"/>
            </a:pPr>
            <a:r>
              <a:rPr lang="en-US" sz="2400" u="sng" dirty="0">
                <a:solidFill>
                  <a:schemeClr val="bg1"/>
                </a:solidFill>
                <a:effectLst/>
                <a:latin typeface="Trebuchet MS" panose="020B0603020202020204" pitchFamily="34" charset="0"/>
                <a:ea typeface="Times New Roman" panose="02020603050405020304" pitchFamily="18" charset="0"/>
                <a:hlinkClick r:id="rId7">
                  <a:extLst>
                    <a:ext uri="{A12FA001-AC4F-418D-AE19-62706E023703}">
                      <ahyp:hlinkClr xmlns:ahyp="http://schemas.microsoft.com/office/drawing/2018/hyperlinkcolor" val="tx"/>
                    </a:ext>
                  </a:extLst>
                </a:hlinkClick>
              </a:rPr>
              <a:t>https://medium.com/axinc-ai/yolov5-thelatest-model-for-object-detectionb13320ec516b</a:t>
            </a:r>
            <a:endParaRPr lang="en-US" sz="2400" u="sng" dirty="0">
              <a:solidFill>
                <a:schemeClr val="bg1"/>
              </a:solidFill>
              <a:effectLst/>
              <a:latin typeface="Trebuchet MS" panose="020B0603020202020204" pitchFamily="34" charset="0"/>
              <a:ea typeface="Times New Roman" panose="02020603050405020304" pitchFamily="18" charset="0"/>
            </a:endParaRPr>
          </a:p>
          <a:p>
            <a:pPr marL="342900" lvl="0" indent="-342900">
              <a:lnSpc>
                <a:spcPct val="104000"/>
              </a:lnSpc>
              <a:spcAft>
                <a:spcPts val="25"/>
              </a:spcAft>
              <a:buFont typeface="+mj-lt"/>
              <a:buAutoNum type="arabicPeriod"/>
            </a:pPr>
            <a:endParaRPr lang="en-US" sz="2400" u="sng" dirty="0">
              <a:solidFill>
                <a:schemeClr val="bg1"/>
              </a:solidFill>
              <a:latin typeface="Trebuchet MS" panose="020B0603020202020204" pitchFamily="34" charset="0"/>
              <a:ea typeface="Times New Roman" panose="02020603050405020304" pitchFamily="18" charset="0"/>
            </a:endParaRPr>
          </a:p>
          <a:p>
            <a:pPr marL="342900" lvl="0" indent="-342900">
              <a:lnSpc>
                <a:spcPct val="104000"/>
              </a:lnSpc>
              <a:spcAft>
                <a:spcPts val="25"/>
              </a:spcAft>
              <a:buFont typeface="+mj-lt"/>
              <a:buAutoNum type="arabicPeriod"/>
            </a:pPr>
            <a:r>
              <a:rPr lang="en-US" sz="2400" u="sng" dirty="0">
                <a:solidFill>
                  <a:schemeClr val="bg1"/>
                </a:solidFill>
                <a:effectLst/>
                <a:latin typeface="Trebuchet MS" panose="020B0603020202020204" pitchFamily="34" charset="0"/>
                <a:ea typeface="Times New Roman" panose="02020603050405020304" pitchFamily="18" charset="0"/>
                <a:hlinkClick r:id="rId8">
                  <a:extLst>
                    <a:ext uri="{A12FA001-AC4F-418D-AE19-62706E023703}">
                      <ahyp:hlinkClr xmlns:ahyp="http://schemas.microsoft.com/office/drawing/2018/hyperlinkcolor" val="tx"/>
                    </a:ext>
                  </a:extLst>
                </a:hlinkClick>
              </a:rPr>
              <a:t>https://www.makesense.ai/</a:t>
            </a:r>
            <a:endParaRPr lang="en-IN" sz="2400" u="sng"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0506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57214" y="2252296"/>
            <a:ext cx="495299" cy="485774"/>
          </a:xfrm>
          <a:prstGeom prst="rect">
            <a:avLst/>
          </a:prstGeom>
        </p:spPr>
      </p:pic>
      <p:pic>
        <p:nvPicPr>
          <p:cNvPr id="3" name="object 3"/>
          <p:cNvPicPr/>
          <p:nvPr/>
        </p:nvPicPr>
        <p:blipFill>
          <a:blip r:embed="rId2" cstate="print"/>
          <a:stretch>
            <a:fillRect/>
          </a:stretch>
        </p:blipFill>
        <p:spPr>
          <a:xfrm>
            <a:off x="15858098" y="785910"/>
            <a:ext cx="495299" cy="485774"/>
          </a:xfrm>
          <a:prstGeom prst="rect">
            <a:avLst/>
          </a:prstGeom>
        </p:spPr>
      </p:pic>
      <p:pic>
        <p:nvPicPr>
          <p:cNvPr id="4" name="object 4"/>
          <p:cNvPicPr/>
          <p:nvPr/>
        </p:nvPicPr>
        <p:blipFill>
          <a:blip r:embed="rId2" cstate="print"/>
          <a:stretch>
            <a:fillRect/>
          </a:stretch>
        </p:blipFill>
        <p:spPr>
          <a:xfrm>
            <a:off x="15365316" y="8337633"/>
            <a:ext cx="495299" cy="485774"/>
          </a:xfrm>
          <a:prstGeom prst="rect">
            <a:avLst/>
          </a:prstGeom>
        </p:spPr>
      </p:pic>
      <p:pic>
        <p:nvPicPr>
          <p:cNvPr id="5" name="object 5"/>
          <p:cNvPicPr/>
          <p:nvPr/>
        </p:nvPicPr>
        <p:blipFill>
          <a:blip r:embed="rId2" cstate="print"/>
          <a:stretch>
            <a:fillRect/>
          </a:stretch>
        </p:blipFill>
        <p:spPr>
          <a:xfrm>
            <a:off x="1620285" y="8337633"/>
            <a:ext cx="495299" cy="485774"/>
          </a:xfrm>
          <a:prstGeom prst="rect">
            <a:avLst/>
          </a:prstGeom>
        </p:spPr>
      </p:pic>
      <p:pic>
        <p:nvPicPr>
          <p:cNvPr id="6" name="object 6"/>
          <p:cNvPicPr/>
          <p:nvPr/>
        </p:nvPicPr>
        <p:blipFill>
          <a:blip r:embed="rId3" cstate="print"/>
          <a:stretch>
            <a:fillRect/>
          </a:stretch>
        </p:blipFill>
        <p:spPr>
          <a:xfrm>
            <a:off x="2287851" y="105349"/>
            <a:ext cx="1571624" cy="914399"/>
          </a:xfrm>
          <a:prstGeom prst="rect">
            <a:avLst/>
          </a:prstGeom>
        </p:spPr>
      </p:pic>
      <p:pic>
        <p:nvPicPr>
          <p:cNvPr id="7" name="object 7"/>
          <p:cNvPicPr/>
          <p:nvPr/>
        </p:nvPicPr>
        <p:blipFill>
          <a:blip r:embed="rId3" cstate="print"/>
          <a:stretch>
            <a:fillRect/>
          </a:stretch>
        </p:blipFill>
        <p:spPr>
          <a:xfrm>
            <a:off x="14826394" y="5997416"/>
            <a:ext cx="1571624" cy="914399"/>
          </a:xfrm>
          <a:prstGeom prst="rect">
            <a:avLst/>
          </a:prstGeom>
        </p:spPr>
      </p:pic>
      <p:pic>
        <p:nvPicPr>
          <p:cNvPr id="8" name="object 8"/>
          <p:cNvPicPr/>
          <p:nvPr/>
        </p:nvPicPr>
        <p:blipFill>
          <a:blip r:embed="rId3" cstate="print"/>
          <a:stretch>
            <a:fillRect/>
          </a:stretch>
        </p:blipFill>
        <p:spPr>
          <a:xfrm>
            <a:off x="986589" y="4687949"/>
            <a:ext cx="1571624" cy="914399"/>
          </a:xfrm>
          <a:prstGeom prst="rect">
            <a:avLst/>
          </a:prstGeom>
        </p:spPr>
      </p:pic>
      <p:grpSp>
        <p:nvGrpSpPr>
          <p:cNvPr id="9" name="object 9"/>
          <p:cNvGrpSpPr/>
          <p:nvPr/>
        </p:nvGrpSpPr>
        <p:grpSpPr>
          <a:xfrm>
            <a:off x="4257719" y="560900"/>
            <a:ext cx="12438380" cy="6215380"/>
            <a:chOff x="4257719" y="560900"/>
            <a:chExt cx="12438380" cy="6215380"/>
          </a:xfrm>
        </p:grpSpPr>
        <p:pic>
          <p:nvPicPr>
            <p:cNvPr id="10" name="object 10"/>
            <p:cNvPicPr/>
            <p:nvPr/>
          </p:nvPicPr>
          <p:blipFill>
            <a:blip r:embed="rId4" cstate="print"/>
            <a:stretch>
              <a:fillRect/>
            </a:stretch>
          </p:blipFill>
          <p:spPr>
            <a:xfrm>
              <a:off x="12866459" y="560900"/>
              <a:ext cx="3829049" cy="3867149"/>
            </a:xfrm>
            <a:prstGeom prst="rect">
              <a:avLst/>
            </a:prstGeom>
          </p:spPr>
        </p:pic>
        <p:pic>
          <p:nvPicPr>
            <p:cNvPr id="11" name="object 11"/>
            <p:cNvPicPr/>
            <p:nvPr/>
          </p:nvPicPr>
          <p:blipFill>
            <a:blip r:embed="rId5" cstate="print"/>
            <a:stretch>
              <a:fillRect/>
            </a:stretch>
          </p:blipFill>
          <p:spPr>
            <a:xfrm>
              <a:off x="4257719" y="4413999"/>
              <a:ext cx="9314948" cy="236219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a:extLst>
              <a:ext uri="{FF2B5EF4-FFF2-40B4-BE49-F238E27FC236}">
                <a16:creationId xmlns:a16="http://schemas.microsoft.com/office/drawing/2014/main" id="{DAD37A79-63EC-EC1E-D534-F5DA8F8485F6}"/>
              </a:ext>
            </a:extLst>
          </p:cNvPr>
          <p:cNvGrpSpPr/>
          <p:nvPr/>
        </p:nvGrpSpPr>
        <p:grpSpPr>
          <a:xfrm>
            <a:off x="761988" y="236765"/>
            <a:ext cx="7056120" cy="1270635"/>
            <a:chOff x="2087573" y="945198"/>
            <a:chExt cx="7056120" cy="1270635"/>
          </a:xfrm>
        </p:grpSpPr>
        <p:sp>
          <p:nvSpPr>
            <p:cNvPr id="3" name="object 4">
              <a:extLst>
                <a:ext uri="{FF2B5EF4-FFF2-40B4-BE49-F238E27FC236}">
                  <a16:creationId xmlns:a16="http://schemas.microsoft.com/office/drawing/2014/main" id="{832B0945-19C5-C00B-105B-ECEA3FEF4BC1}"/>
                </a:ext>
              </a:extLst>
            </p:cNvPr>
            <p:cNvSpPr/>
            <p:nvPr/>
          </p:nvSpPr>
          <p:spPr>
            <a:xfrm>
              <a:off x="2087562" y="945209"/>
              <a:ext cx="7056120" cy="1270635"/>
            </a:xfrm>
            <a:custGeom>
              <a:avLst/>
              <a:gdLst/>
              <a:ahLst/>
              <a:cxnLst/>
              <a:rect l="l" t="t" r="r" b="b"/>
              <a:pathLst>
                <a:path w="7056120" h="1270635">
                  <a:moveTo>
                    <a:pt x="7055663" y="603973"/>
                  </a:moveTo>
                  <a:lnTo>
                    <a:pt x="7049554" y="541947"/>
                  </a:lnTo>
                  <a:lnTo>
                    <a:pt x="7037400" y="480809"/>
                  </a:lnTo>
                  <a:lnTo>
                    <a:pt x="7019303" y="421170"/>
                  </a:lnTo>
                  <a:lnTo>
                    <a:pt x="6995452" y="363575"/>
                  </a:lnTo>
                  <a:lnTo>
                    <a:pt x="6966064" y="308610"/>
                  </a:lnTo>
                  <a:lnTo>
                    <a:pt x="6931444" y="256781"/>
                  </a:lnTo>
                  <a:lnTo>
                    <a:pt x="6891896" y="208597"/>
                  </a:lnTo>
                  <a:lnTo>
                    <a:pt x="6847827" y="164528"/>
                  </a:lnTo>
                  <a:lnTo>
                    <a:pt x="6799643" y="124980"/>
                  </a:lnTo>
                  <a:lnTo>
                    <a:pt x="6747815" y="90360"/>
                  </a:lnTo>
                  <a:lnTo>
                    <a:pt x="6692849" y="60972"/>
                  </a:lnTo>
                  <a:lnTo>
                    <a:pt x="6635255" y="37122"/>
                  </a:lnTo>
                  <a:lnTo>
                    <a:pt x="6575615" y="19024"/>
                  </a:lnTo>
                  <a:lnTo>
                    <a:pt x="6514478" y="6870"/>
                  </a:lnTo>
                  <a:lnTo>
                    <a:pt x="6452451" y="762"/>
                  </a:lnTo>
                  <a:lnTo>
                    <a:pt x="634390" y="0"/>
                  </a:lnTo>
                  <a:lnTo>
                    <a:pt x="603224" y="762"/>
                  </a:lnTo>
                  <a:lnTo>
                    <a:pt x="541197" y="6870"/>
                  </a:lnTo>
                  <a:lnTo>
                    <a:pt x="480060" y="19024"/>
                  </a:lnTo>
                  <a:lnTo>
                    <a:pt x="420408" y="37122"/>
                  </a:lnTo>
                  <a:lnTo>
                    <a:pt x="362826" y="60972"/>
                  </a:lnTo>
                  <a:lnTo>
                    <a:pt x="307860" y="90360"/>
                  </a:lnTo>
                  <a:lnTo>
                    <a:pt x="256032" y="124980"/>
                  </a:lnTo>
                  <a:lnTo>
                    <a:pt x="207848" y="164528"/>
                  </a:lnTo>
                  <a:lnTo>
                    <a:pt x="163779" y="208597"/>
                  </a:lnTo>
                  <a:lnTo>
                    <a:pt x="124231" y="256781"/>
                  </a:lnTo>
                  <a:lnTo>
                    <a:pt x="89598" y="308610"/>
                  </a:lnTo>
                  <a:lnTo>
                    <a:pt x="60223" y="363575"/>
                  </a:lnTo>
                  <a:lnTo>
                    <a:pt x="36372" y="421170"/>
                  </a:lnTo>
                  <a:lnTo>
                    <a:pt x="18275" y="480809"/>
                  </a:lnTo>
                  <a:lnTo>
                    <a:pt x="6108" y="541947"/>
                  </a:lnTo>
                  <a:lnTo>
                    <a:pt x="0" y="603973"/>
                  </a:lnTo>
                  <a:lnTo>
                    <a:pt x="0" y="666305"/>
                  </a:lnTo>
                  <a:lnTo>
                    <a:pt x="6108" y="728332"/>
                  </a:lnTo>
                  <a:lnTo>
                    <a:pt x="18275" y="789470"/>
                  </a:lnTo>
                  <a:lnTo>
                    <a:pt x="36372" y="849122"/>
                  </a:lnTo>
                  <a:lnTo>
                    <a:pt x="60223" y="906703"/>
                  </a:lnTo>
                  <a:lnTo>
                    <a:pt x="89598" y="961669"/>
                  </a:lnTo>
                  <a:lnTo>
                    <a:pt x="124231" y="1013498"/>
                  </a:lnTo>
                  <a:lnTo>
                    <a:pt x="163779" y="1061681"/>
                  </a:lnTo>
                  <a:lnTo>
                    <a:pt x="207848" y="1105750"/>
                  </a:lnTo>
                  <a:lnTo>
                    <a:pt x="256032" y="1145298"/>
                  </a:lnTo>
                  <a:lnTo>
                    <a:pt x="307860" y="1179931"/>
                  </a:lnTo>
                  <a:lnTo>
                    <a:pt x="362826" y="1209306"/>
                  </a:lnTo>
                  <a:lnTo>
                    <a:pt x="420408" y="1233157"/>
                  </a:lnTo>
                  <a:lnTo>
                    <a:pt x="480060" y="1251254"/>
                  </a:lnTo>
                  <a:lnTo>
                    <a:pt x="541197" y="1263408"/>
                  </a:lnTo>
                  <a:lnTo>
                    <a:pt x="603224" y="1269530"/>
                  </a:lnTo>
                  <a:lnTo>
                    <a:pt x="4092410" y="1270292"/>
                  </a:lnTo>
                  <a:lnTo>
                    <a:pt x="4104817" y="1270000"/>
                  </a:lnTo>
                  <a:lnTo>
                    <a:pt x="6421285" y="1270292"/>
                  </a:lnTo>
                  <a:lnTo>
                    <a:pt x="6514478" y="1263408"/>
                  </a:lnTo>
                  <a:lnTo>
                    <a:pt x="6575615" y="1251254"/>
                  </a:lnTo>
                  <a:lnTo>
                    <a:pt x="6635255" y="1233157"/>
                  </a:lnTo>
                  <a:lnTo>
                    <a:pt x="6692849" y="1209306"/>
                  </a:lnTo>
                  <a:lnTo>
                    <a:pt x="6747815" y="1179931"/>
                  </a:lnTo>
                  <a:lnTo>
                    <a:pt x="6799643" y="1145298"/>
                  </a:lnTo>
                  <a:lnTo>
                    <a:pt x="6847827" y="1105750"/>
                  </a:lnTo>
                  <a:lnTo>
                    <a:pt x="6891896" y="1061681"/>
                  </a:lnTo>
                  <a:lnTo>
                    <a:pt x="6931444" y="1013498"/>
                  </a:lnTo>
                  <a:lnTo>
                    <a:pt x="6966064" y="961669"/>
                  </a:lnTo>
                  <a:lnTo>
                    <a:pt x="6995452" y="906703"/>
                  </a:lnTo>
                  <a:lnTo>
                    <a:pt x="7019303" y="849122"/>
                  </a:lnTo>
                  <a:lnTo>
                    <a:pt x="7037400" y="789470"/>
                  </a:lnTo>
                  <a:lnTo>
                    <a:pt x="7049554" y="728332"/>
                  </a:lnTo>
                  <a:lnTo>
                    <a:pt x="7055663" y="666305"/>
                  </a:lnTo>
                  <a:lnTo>
                    <a:pt x="7055663" y="603973"/>
                  </a:lnTo>
                  <a:close/>
                </a:path>
              </a:pathLst>
            </a:custGeom>
            <a:solidFill>
              <a:srgbClr val="312E2E"/>
            </a:solidFill>
          </p:spPr>
          <p:txBody>
            <a:bodyPr wrap="square" lIns="0" tIns="0" rIns="0" bIns="0" rtlCol="0"/>
            <a:lstStyle/>
            <a:p>
              <a:endParaRPr/>
            </a:p>
          </p:txBody>
        </p:sp>
        <p:pic>
          <p:nvPicPr>
            <p:cNvPr id="4" name="object 5">
              <a:extLst>
                <a:ext uri="{FF2B5EF4-FFF2-40B4-BE49-F238E27FC236}">
                  <a16:creationId xmlns:a16="http://schemas.microsoft.com/office/drawing/2014/main" id="{A17206DC-CB74-2AE5-96E3-20B2FC6F3D4B}"/>
                </a:ext>
              </a:extLst>
            </p:cNvPr>
            <p:cNvPicPr/>
            <p:nvPr/>
          </p:nvPicPr>
          <p:blipFill>
            <a:blip r:embed="rId2" cstate="print"/>
            <a:stretch>
              <a:fillRect/>
            </a:stretch>
          </p:blipFill>
          <p:spPr>
            <a:xfrm>
              <a:off x="8288417" y="1028700"/>
              <a:ext cx="495299" cy="485774"/>
            </a:xfrm>
            <a:prstGeom prst="rect">
              <a:avLst/>
            </a:prstGeom>
          </p:spPr>
        </p:pic>
      </p:grpSp>
      <p:sp>
        <p:nvSpPr>
          <p:cNvPr id="5" name="object 9">
            <a:extLst>
              <a:ext uri="{FF2B5EF4-FFF2-40B4-BE49-F238E27FC236}">
                <a16:creationId xmlns:a16="http://schemas.microsoft.com/office/drawing/2014/main" id="{96793A87-2205-D3FA-7CF4-CDAFF571BAA1}"/>
              </a:ext>
            </a:extLst>
          </p:cNvPr>
          <p:cNvSpPr txBox="1">
            <a:spLocks/>
          </p:cNvSpPr>
          <p:nvPr/>
        </p:nvSpPr>
        <p:spPr>
          <a:xfrm>
            <a:off x="1138294" y="414908"/>
            <a:ext cx="6038849" cy="78226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5000" kern="0" spc="434" dirty="0">
                <a:solidFill>
                  <a:srgbClr val="F4F5FB"/>
                </a:solidFill>
                <a:latin typeface="Trebuchet MS"/>
                <a:cs typeface="Trebuchet MS"/>
              </a:rPr>
              <a:t>Literature Survey</a:t>
            </a:r>
            <a:endParaRPr lang="en-IN" sz="5000" kern="0" dirty="0">
              <a:solidFill>
                <a:sysClr val="windowText" lastClr="000000"/>
              </a:solidFill>
              <a:latin typeface="Trebuchet MS"/>
              <a:cs typeface="Trebuchet MS"/>
            </a:endParaRPr>
          </a:p>
        </p:txBody>
      </p:sp>
      <p:graphicFrame>
        <p:nvGraphicFramePr>
          <p:cNvPr id="6" name="Table 5">
            <a:extLst>
              <a:ext uri="{FF2B5EF4-FFF2-40B4-BE49-F238E27FC236}">
                <a16:creationId xmlns:a16="http://schemas.microsoft.com/office/drawing/2014/main" id="{B805C7A1-4107-7C2E-57A2-D7B4B32E3381}"/>
              </a:ext>
            </a:extLst>
          </p:cNvPr>
          <p:cNvGraphicFramePr>
            <a:graphicFrameLocks noGrp="1"/>
          </p:cNvGraphicFramePr>
          <p:nvPr>
            <p:extLst>
              <p:ext uri="{D42A27DB-BD31-4B8C-83A1-F6EECF244321}">
                <p14:modId xmlns:p14="http://schemas.microsoft.com/office/powerpoint/2010/main" val="3532002781"/>
              </p:ext>
            </p:extLst>
          </p:nvPr>
        </p:nvGraphicFramePr>
        <p:xfrm>
          <a:off x="761977" y="1685543"/>
          <a:ext cx="16840223" cy="8046537"/>
        </p:xfrm>
        <a:graphic>
          <a:graphicData uri="http://schemas.openxmlformats.org/drawingml/2006/table">
            <a:tbl>
              <a:tblPr firstRow="1" bandRow="1">
                <a:tableStyleId>{5C22544A-7EE6-4342-B048-85BDC9FD1C3A}</a:tableStyleId>
              </a:tblPr>
              <a:tblGrid>
                <a:gridCol w="3770838">
                  <a:extLst>
                    <a:ext uri="{9D8B030D-6E8A-4147-A177-3AD203B41FA5}">
                      <a16:colId xmlns:a16="http://schemas.microsoft.com/office/drawing/2014/main" val="1992231442"/>
                    </a:ext>
                  </a:extLst>
                </a:gridCol>
                <a:gridCol w="2892404">
                  <a:extLst>
                    <a:ext uri="{9D8B030D-6E8A-4147-A177-3AD203B41FA5}">
                      <a16:colId xmlns:a16="http://schemas.microsoft.com/office/drawing/2014/main" val="2098447772"/>
                    </a:ext>
                  </a:extLst>
                </a:gridCol>
                <a:gridCol w="5977637">
                  <a:extLst>
                    <a:ext uri="{9D8B030D-6E8A-4147-A177-3AD203B41FA5}">
                      <a16:colId xmlns:a16="http://schemas.microsoft.com/office/drawing/2014/main" val="641690261"/>
                    </a:ext>
                  </a:extLst>
                </a:gridCol>
                <a:gridCol w="4199344">
                  <a:extLst>
                    <a:ext uri="{9D8B030D-6E8A-4147-A177-3AD203B41FA5}">
                      <a16:colId xmlns:a16="http://schemas.microsoft.com/office/drawing/2014/main" val="2284251667"/>
                    </a:ext>
                  </a:extLst>
                </a:gridCol>
              </a:tblGrid>
              <a:tr h="536749">
                <a:tc>
                  <a:txBody>
                    <a:bodyPr/>
                    <a:lstStyle/>
                    <a:p>
                      <a:pPr rtl="0" fontAlgn="base"/>
                      <a:r>
                        <a:rPr lang="en-US" sz="1400" dirty="0">
                          <a:effectLst/>
                        </a:rPr>
                        <a:t>AUTHORS AND PAPER TITLE  </a:t>
                      </a:r>
                      <a:endParaRPr lang="en-US" dirty="0">
                        <a:effectLst/>
                      </a:endParaRPr>
                    </a:p>
                  </a:txBody>
                  <a:tcPr anchor="ctr">
                    <a:solidFill>
                      <a:schemeClr val="tx1">
                        <a:lumMod val="75000"/>
                        <a:lumOff val="25000"/>
                      </a:schemeClr>
                    </a:solidFill>
                  </a:tcPr>
                </a:tc>
                <a:tc>
                  <a:txBody>
                    <a:bodyPr/>
                    <a:lstStyle/>
                    <a:p>
                      <a:pPr rtl="0" fontAlgn="base"/>
                      <a:r>
                        <a:rPr lang="en-US" sz="1400" dirty="0">
                          <a:effectLst/>
                        </a:rPr>
                        <a:t>JOURNAL NAME </a:t>
                      </a:r>
                      <a:endParaRPr lang="en-US" dirty="0">
                        <a:effectLst/>
                      </a:endParaRPr>
                    </a:p>
                  </a:txBody>
                  <a:tcPr anchor="ctr">
                    <a:solidFill>
                      <a:schemeClr val="tx1">
                        <a:lumMod val="75000"/>
                        <a:lumOff val="25000"/>
                      </a:schemeClr>
                    </a:solidFill>
                  </a:tcPr>
                </a:tc>
                <a:tc>
                  <a:txBody>
                    <a:bodyPr/>
                    <a:lstStyle/>
                    <a:p>
                      <a:pPr rtl="0" fontAlgn="base"/>
                      <a:r>
                        <a:rPr lang="en-US" sz="1400" dirty="0">
                          <a:effectLst/>
                        </a:rPr>
                        <a:t>DESCRIPTION </a:t>
                      </a:r>
                      <a:endParaRPr lang="en-US" dirty="0">
                        <a:effectLst/>
                      </a:endParaRPr>
                    </a:p>
                  </a:txBody>
                  <a:tcPr anchor="ctr">
                    <a:solidFill>
                      <a:schemeClr val="tx1">
                        <a:lumMod val="75000"/>
                        <a:lumOff val="25000"/>
                      </a:schemeClr>
                    </a:solidFill>
                  </a:tcPr>
                </a:tc>
                <a:tc>
                  <a:txBody>
                    <a:bodyPr/>
                    <a:lstStyle/>
                    <a:p>
                      <a:pPr rtl="0" fontAlgn="base"/>
                      <a:r>
                        <a:rPr lang="en-US" sz="1400" dirty="0">
                          <a:effectLst/>
                        </a:rPr>
                        <a:t>RESULT </a:t>
                      </a:r>
                      <a:endParaRPr lang="en-US" dirty="0">
                        <a:effectLst/>
                      </a:endParaRPr>
                    </a:p>
                  </a:txBody>
                  <a:tcPr anchor="ctr">
                    <a:solidFill>
                      <a:schemeClr val="tx1">
                        <a:lumMod val="75000"/>
                        <a:lumOff val="25000"/>
                      </a:schemeClr>
                    </a:solidFill>
                  </a:tcPr>
                </a:tc>
                <a:extLst>
                  <a:ext uri="{0D108BD9-81ED-4DB2-BD59-A6C34878D82A}">
                    <a16:rowId xmlns:a16="http://schemas.microsoft.com/office/drawing/2014/main" val="3336065581"/>
                  </a:ext>
                </a:extLst>
              </a:tr>
              <a:tr h="3514229">
                <a:tc>
                  <a:txBody>
                    <a:bodyPr/>
                    <a:lstStyle/>
                    <a:p>
                      <a:pPr rtl="0" fontAlgn="base"/>
                      <a:r>
                        <a:rPr lang="en-IN" sz="1600">
                          <a:effectLst/>
                          <a:latin typeface="Trebuchet MS" panose="020B0603020202020204" pitchFamily="34" charset="0"/>
                        </a:rPr>
                        <a:t>C</a:t>
                      </a:r>
                      <a:r>
                        <a:rPr lang="lt-LT" sz="1600">
                          <a:effectLst/>
                          <a:latin typeface="Trebuchet MS" panose="020B0603020202020204" pitchFamily="34" charset="0"/>
                        </a:rPr>
                        <a:t>raters </a:t>
                      </a:r>
                      <a:r>
                        <a:rPr lang="lt-LT" sz="1600" dirty="0">
                          <a:effectLst/>
                          <a:latin typeface="Trebuchet MS" panose="020B0603020202020204" pitchFamily="34" charset="0"/>
                        </a:rPr>
                        <a:t>Detection on Lunar</a:t>
                      </a:r>
                      <a:endParaRPr lang="en-IN" sz="1600" dirty="0">
                        <a:effectLst/>
                        <a:latin typeface="Trebuchet MS" panose="020B0603020202020204" pitchFamily="34" charset="0"/>
                      </a:endParaRPr>
                    </a:p>
                    <a:p>
                      <a:pPr rtl="0" fontAlgn="base"/>
                      <a:r>
                        <a:rPr lang="lt-LT" sz="1600" dirty="0">
                          <a:effectLst/>
                          <a:latin typeface="Trebuchet MS" panose="020B0603020202020204" pitchFamily="34" charset="0"/>
                        </a:rPr>
                        <a:t> </a:t>
                      </a:r>
                    </a:p>
                    <a:p>
                      <a:pPr rtl="0" fontAlgn="base"/>
                      <a:r>
                        <a:rPr lang="lt-LT" sz="1600" dirty="0">
                          <a:effectLst/>
                          <a:latin typeface="Trebuchet MS" panose="020B0603020202020204" pitchFamily="34" charset="0"/>
                        </a:rPr>
                        <a:t>Nur Diyana Kamarudin, Siti Noormiza Makhtar, Hizrin Dayana M.Hidzir </a:t>
                      </a:r>
                    </a:p>
                    <a:p>
                      <a:pPr rtl="0" fontAlgn="base"/>
                      <a:r>
                        <a:rPr lang="lt-LT" sz="1600" dirty="0">
                          <a:effectLst/>
                          <a:latin typeface="Trebuchet MS" panose="020B0603020202020204" pitchFamily="34" charset="0"/>
                        </a:rPr>
                        <a:t>Department of Electrical and Electronic Engineering, Faculty of Engineering, Universiti Pertahanan Nasional Malaysia, 57000 </a:t>
                      </a:r>
                    </a:p>
                    <a:p>
                      <a:pPr rtl="0" fontAlgn="base"/>
                      <a:r>
                        <a:rPr lang="lt-LT" sz="1600" dirty="0">
                          <a:effectLst/>
                          <a:latin typeface="Trebuchet MS" panose="020B0603020202020204" pitchFamily="34" charset="0"/>
                        </a:rPr>
                        <a:t>Kem Sg. Besi, Sg.Besi, Kuala Lumpur</a:t>
                      </a:r>
                    </a:p>
                  </a:txBody>
                  <a:tcPr anchor="ctr">
                    <a:solidFill>
                      <a:schemeClr val="tx1">
                        <a:lumMod val="50000"/>
                        <a:lumOff val="50000"/>
                      </a:schemeClr>
                    </a:solidFill>
                  </a:tcPr>
                </a:tc>
                <a:tc>
                  <a:txBody>
                    <a:body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lt-LT" sz="16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Craters Detection on Lunar</a:t>
                      </a:r>
                      <a:endParaRPr kumimoji="0" lang="en-IN" sz="16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endParaRPr>
                    </a:p>
                  </a:txBody>
                  <a:tcPr anchor="ctr">
                    <a:solidFill>
                      <a:schemeClr val="bg1">
                        <a:lumMod val="50000"/>
                      </a:schemeClr>
                    </a:solidFill>
                  </a:tcPr>
                </a:tc>
                <a:tc>
                  <a:txBody>
                    <a:bodyPr/>
                    <a:lstStyle/>
                    <a:p>
                      <a:pPr algn="l" rtl="0" fontAlgn="base"/>
                      <a:r>
                        <a:rPr lang="en-US" sz="1600" b="0" dirty="0">
                          <a:solidFill>
                            <a:schemeClr val="dk1"/>
                          </a:solidFill>
                          <a:effectLst/>
                          <a:latin typeface="+mn-lt"/>
                          <a:ea typeface="+mn-ea"/>
                          <a:cs typeface="+mn-cs"/>
                        </a:rPr>
                        <a:t>This project focused on identification of craters in terms of its characteristics and detection of these visual features of the moon to determine a safe landing site for a lunar Lander. </a:t>
                      </a:r>
                      <a:r>
                        <a:rPr lang="en-US" sz="1600" b="0" dirty="0">
                          <a:latin typeface="Trebuchet MS" panose="020B0603020202020204" pitchFamily="34" charset="0"/>
                        </a:rPr>
                        <a:t>This paper had discussed the method of employing MATLAB and image processing tool on an optical image as well as the morphological image detection fundamentals. In addition, some geometrical projection analysis in reconstructing an ellipse as a disc will be evaluated in order to obtain the orientation of the disc (crater) for autonomous optical navigation system.</a:t>
                      </a:r>
                      <a:endParaRPr lang="en-US" sz="1600" b="0" dirty="0">
                        <a:effectLst/>
                        <a:latin typeface="Trebuchet MS" panose="020B0603020202020204" pitchFamily="34" charset="0"/>
                      </a:endParaRPr>
                    </a:p>
                  </a:txBody>
                  <a:tcPr anchor="ctr">
                    <a:solidFill>
                      <a:schemeClr val="bg1">
                        <a:lumMod val="50000"/>
                      </a:schemeClr>
                    </a:solidFill>
                  </a:tcPr>
                </a:tc>
                <a:tc>
                  <a:txBody>
                    <a:bodyPr/>
                    <a:lstStyle/>
                    <a:p>
                      <a:r>
                        <a:rPr lang="en-US" sz="1600" dirty="0">
                          <a:solidFill>
                            <a:schemeClr val="dk1"/>
                          </a:solidFill>
                          <a:effectLst/>
                          <a:latin typeface="Trebuchet MS" panose="020B0603020202020204" pitchFamily="34" charset="0"/>
                          <a:ea typeface="+mn-ea"/>
                          <a:cs typeface="+mn-cs"/>
                        </a:rPr>
                        <a:t>This paper focused  primarily on identification and detection of craters on a lunar surface. To realize these goals, an algorithm to detect craters which are the main hazardous features on lunar is proposed. First, using the original image of craters on a moon surface, the author converts the RGB image plane to HSV image plane and analyzes only the Value parameter of a HSV plane. This output will then be used in  ellipse  reconstruction  algorithm  to  get  the  orientation,</a:t>
                      </a:r>
                      <a:r>
                        <a:rPr lang="en-US" sz="1600" i="1" dirty="0">
                          <a:solidFill>
                            <a:schemeClr val="dk1"/>
                          </a:solidFill>
                          <a:effectLst/>
                          <a:latin typeface="Trebuchet MS" panose="020B0603020202020204" pitchFamily="34" charset="0"/>
                          <a:ea typeface="+mn-ea"/>
                          <a:cs typeface="+mn-cs"/>
                        </a:rPr>
                        <a:t> </a:t>
                      </a:r>
                      <a:r>
                        <a:rPr lang="en-US" sz="1600" dirty="0">
                          <a:solidFill>
                            <a:schemeClr val="dk1"/>
                          </a:solidFill>
                          <a:effectLst/>
                          <a:latin typeface="Trebuchet MS" panose="020B0603020202020204" pitchFamily="34" charset="0"/>
                          <a:ea typeface="+mn-ea"/>
                          <a:cs typeface="+mn-cs"/>
                        </a:rPr>
                        <a:t>of the disc (crater) from the camera projection. This is very useful information for the Lunar Lander as a first step before one can measure the position of the crater using the same algorithm.</a:t>
                      </a:r>
                      <a:endParaRPr lang="en-IN" sz="1600" dirty="0">
                        <a:solidFill>
                          <a:schemeClr val="dk1"/>
                        </a:solidFill>
                        <a:effectLst/>
                        <a:latin typeface="Trebuchet MS" panose="020B0603020202020204" pitchFamily="34" charset="0"/>
                        <a:ea typeface="+mn-ea"/>
                        <a:cs typeface="+mn-cs"/>
                      </a:endParaRPr>
                    </a:p>
                  </a:txBody>
                  <a:tcPr anchor="ctr">
                    <a:solidFill>
                      <a:schemeClr val="bg1">
                        <a:lumMod val="50000"/>
                      </a:schemeClr>
                    </a:solidFill>
                  </a:tcPr>
                </a:tc>
                <a:extLst>
                  <a:ext uri="{0D108BD9-81ED-4DB2-BD59-A6C34878D82A}">
                    <a16:rowId xmlns:a16="http://schemas.microsoft.com/office/drawing/2014/main" val="385691866"/>
                  </a:ext>
                </a:extLst>
              </a:tr>
              <a:tr h="3273068">
                <a:tc>
                  <a:txBody>
                    <a:bodyPr/>
                    <a:lstStyle/>
                    <a:p>
                      <a:r>
                        <a:rPr lang="en-US" sz="1600" b="0" dirty="0">
                          <a:solidFill>
                            <a:schemeClr val="dk1"/>
                          </a:solidFill>
                          <a:effectLst/>
                          <a:latin typeface="Trebuchet MS" panose="020B0603020202020204" pitchFamily="34" charset="0"/>
                          <a:ea typeface="+mn-ea"/>
                          <a:cs typeface="+mn-cs"/>
                        </a:rPr>
                        <a:t>Detecting Impact Craters in Planetary Images Using Machine Learning</a:t>
                      </a:r>
                    </a:p>
                    <a:p>
                      <a:endParaRPr lang="en-IN" sz="1600" b="0" dirty="0">
                        <a:solidFill>
                          <a:schemeClr val="dk1"/>
                        </a:solidFill>
                        <a:effectLst/>
                        <a:latin typeface="Trebuchet MS" panose="020B0603020202020204" pitchFamily="34" charset="0"/>
                        <a:ea typeface="+mn-ea"/>
                        <a:cs typeface="+mn-cs"/>
                      </a:endParaRPr>
                    </a:p>
                    <a:p>
                      <a:r>
                        <a:rPr lang="en-US" sz="1600" b="0" dirty="0">
                          <a:solidFill>
                            <a:schemeClr val="dk1"/>
                          </a:solidFill>
                          <a:effectLst/>
                          <a:latin typeface="Trebuchet MS" panose="020B0603020202020204" pitchFamily="34" charset="0"/>
                          <a:ea typeface="+mn-ea"/>
                          <a:cs typeface="+mn-cs"/>
                        </a:rPr>
                        <a:t>T. F. Stepinski</a:t>
                      </a:r>
                      <a:r>
                        <a:rPr lang="en-US" sz="1600" b="0" baseline="30000" dirty="0">
                          <a:solidFill>
                            <a:schemeClr val="dk1"/>
                          </a:solidFill>
                          <a:effectLst/>
                          <a:latin typeface="Trebuchet MS" panose="020B0603020202020204" pitchFamily="34" charset="0"/>
                          <a:ea typeface="+mn-ea"/>
                          <a:cs typeface="+mn-cs"/>
                        </a:rPr>
                        <a:t>1</a:t>
                      </a:r>
                      <a:r>
                        <a:rPr lang="en-US" sz="1600" b="0" dirty="0">
                          <a:solidFill>
                            <a:schemeClr val="dk1"/>
                          </a:solidFill>
                          <a:effectLst/>
                          <a:latin typeface="Trebuchet MS" panose="020B0603020202020204" pitchFamily="34" charset="0"/>
                          <a:ea typeface="+mn-ea"/>
                          <a:cs typeface="+mn-cs"/>
                        </a:rPr>
                        <a:t>, Wei Ding,</a:t>
                      </a:r>
                      <a:r>
                        <a:rPr lang="en-US" sz="1600" b="0" baseline="30000" dirty="0">
                          <a:solidFill>
                            <a:schemeClr val="dk1"/>
                          </a:solidFill>
                          <a:effectLst/>
                          <a:latin typeface="Trebuchet MS" panose="020B0603020202020204" pitchFamily="34" charset="0"/>
                          <a:ea typeface="+mn-ea"/>
                          <a:cs typeface="+mn-cs"/>
                        </a:rPr>
                        <a:t>2</a:t>
                      </a:r>
                      <a:r>
                        <a:rPr lang="en-US" sz="1600" b="0" dirty="0">
                          <a:solidFill>
                            <a:schemeClr val="dk1"/>
                          </a:solidFill>
                          <a:effectLst/>
                          <a:latin typeface="Trebuchet MS" panose="020B0603020202020204" pitchFamily="34" charset="0"/>
                          <a:ea typeface="+mn-ea"/>
                          <a:cs typeface="+mn-cs"/>
                        </a:rPr>
                        <a:t>  R. Vilalta</a:t>
                      </a:r>
                      <a:r>
                        <a:rPr lang="en-US" sz="1600" b="0" baseline="30000" dirty="0">
                          <a:solidFill>
                            <a:schemeClr val="dk1"/>
                          </a:solidFill>
                          <a:effectLst/>
                          <a:latin typeface="Trebuchet MS" panose="020B0603020202020204" pitchFamily="34" charset="0"/>
                          <a:ea typeface="+mn-ea"/>
                          <a:cs typeface="+mn-cs"/>
                        </a:rPr>
                        <a:t>3</a:t>
                      </a:r>
                    </a:p>
                    <a:p>
                      <a:endParaRPr lang="en-IN" sz="1600" b="1" dirty="0">
                        <a:solidFill>
                          <a:schemeClr val="dk1"/>
                        </a:solidFill>
                        <a:effectLst/>
                        <a:latin typeface="Trebuchet MS" panose="020B0603020202020204" pitchFamily="34" charset="0"/>
                        <a:ea typeface="+mn-ea"/>
                        <a:cs typeface="+mn-cs"/>
                      </a:endParaRPr>
                    </a:p>
                    <a:p>
                      <a:r>
                        <a:rPr lang="en-US" sz="1600" i="1" baseline="30000" dirty="0">
                          <a:solidFill>
                            <a:schemeClr val="dk1"/>
                          </a:solidFill>
                          <a:effectLst/>
                          <a:latin typeface="Trebuchet MS" panose="020B0603020202020204" pitchFamily="34" charset="0"/>
                          <a:ea typeface="+mn-ea"/>
                          <a:cs typeface="+mn-cs"/>
                        </a:rPr>
                        <a:t>1</a:t>
                      </a:r>
                      <a:r>
                        <a:rPr lang="en-US" sz="1600" i="1" dirty="0">
                          <a:solidFill>
                            <a:schemeClr val="dk1"/>
                          </a:solidFill>
                          <a:effectLst/>
                          <a:latin typeface="Trebuchet MS" panose="020B0603020202020204" pitchFamily="34" charset="0"/>
                          <a:ea typeface="+mn-ea"/>
                          <a:cs typeface="+mn-cs"/>
                        </a:rPr>
                        <a:t>Dept. of Geography, Univ. of Cincinnati, OH 45221, USA. </a:t>
                      </a:r>
                      <a:r>
                        <a:rPr lang="en-US" sz="1600" i="1" baseline="30000" dirty="0">
                          <a:solidFill>
                            <a:schemeClr val="dk1"/>
                          </a:solidFill>
                          <a:effectLst/>
                          <a:latin typeface="Trebuchet MS" panose="020B0603020202020204" pitchFamily="34" charset="0"/>
                          <a:ea typeface="+mn-ea"/>
                          <a:cs typeface="+mn-cs"/>
                        </a:rPr>
                        <a:t>2</a:t>
                      </a:r>
                      <a:r>
                        <a:rPr lang="en-US" sz="1600" i="1" dirty="0">
                          <a:solidFill>
                            <a:schemeClr val="dk1"/>
                          </a:solidFill>
                          <a:effectLst/>
                          <a:latin typeface="Trebuchet MS" panose="020B0603020202020204" pitchFamily="34" charset="0"/>
                          <a:ea typeface="+mn-ea"/>
                          <a:cs typeface="+mn-cs"/>
                        </a:rPr>
                        <a:t>Dept. of Computer Science, Univ. of Massachusetts Boston, 100 Morrissey Blvd. Boston, MA 02125-339, USA. </a:t>
                      </a:r>
                      <a:r>
                        <a:rPr lang="en-US" sz="1600" i="1" baseline="30000" dirty="0">
                          <a:solidFill>
                            <a:schemeClr val="dk1"/>
                          </a:solidFill>
                          <a:effectLst/>
                          <a:latin typeface="Trebuchet MS" panose="020B0603020202020204" pitchFamily="34" charset="0"/>
                          <a:ea typeface="+mn-ea"/>
                          <a:cs typeface="+mn-cs"/>
                        </a:rPr>
                        <a:t>3</a:t>
                      </a:r>
                      <a:r>
                        <a:rPr lang="en-US" sz="1600" i="1" dirty="0">
                          <a:solidFill>
                            <a:schemeClr val="dk1"/>
                          </a:solidFill>
                          <a:effectLst/>
                          <a:latin typeface="Trebuchet MS" panose="020B0603020202020204" pitchFamily="34" charset="0"/>
                          <a:ea typeface="+mn-ea"/>
                          <a:cs typeface="+mn-cs"/>
                        </a:rPr>
                        <a:t>Dept. of Computer Science, University of Houston, 4800 Calhoun Rd., Houston, TX 77204, USA.</a:t>
                      </a:r>
                      <a:endParaRPr lang="en-IN" sz="1600" dirty="0">
                        <a:solidFill>
                          <a:schemeClr val="dk1"/>
                        </a:solidFill>
                        <a:effectLst/>
                        <a:latin typeface="Trebuchet MS" panose="020B0603020202020204" pitchFamily="34" charset="0"/>
                        <a:ea typeface="+mn-ea"/>
                        <a:cs typeface="+mn-cs"/>
                      </a:endParaRPr>
                    </a:p>
                  </a:txBody>
                  <a:tcPr anchor="ctr">
                    <a:solidFill>
                      <a:schemeClr val="bg1">
                        <a:lumMod val="75000"/>
                      </a:schemeClr>
                    </a:solidFill>
                  </a:tcPr>
                </a:tc>
                <a:tc>
                  <a:txBody>
                    <a:bodyPr/>
                    <a:lstStyle/>
                    <a:p>
                      <a:r>
                        <a:rPr lang="en-US" sz="1600" b="0" dirty="0">
                          <a:solidFill>
                            <a:schemeClr val="dk1"/>
                          </a:solidFill>
                          <a:effectLst/>
                          <a:latin typeface="Trebuchet MS" panose="020B0603020202020204" pitchFamily="34" charset="0"/>
                          <a:ea typeface="+mn-ea"/>
                          <a:cs typeface="+mn-cs"/>
                        </a:rPr>
                        <a:t>Detecting Impact Craters in Planetary Images Using Machine Learning</a:t>
                      </a:r>
                      <a:endParaRPr lang="en-IN" sz="1600" b="0" dirty="0">
                        <a:solidFill>
                          <a:schemeClr val="dk1"/>
                        </a:solidFill>
                        <a:effectLst/>
                        <a:latin typeface="Trebuchet MS" panose="020B0603020202020204" pitchFamily="34" charset="0"/>
                        <a:ea typeface="+mn-ea"/>
                        <a:cs typeface="+mn-cs"/>
                      </a:endParaRPr>
                    </a:p>
                    <a:p>
                      <a:pPr rtl="0" fontAlgn="base"/>
                      <a:endParaRPr lang="en-US" sz="1600" dirty="0">
                        <a:effectLst/>
                        <a:latin typeface="Trebuchet MS" panose="020B0603020202020204" pitchFamily="34" charset="0"/>
                      </a:endParaRPr>
                    </a:p>
                  </a:txBody>
                  <a:tcPr anchor="ctr">
                    <a:solidFill>
                      <a:schemeClr val="bg1">
                        <a:lumMod val="75000"/>
                      </a:schemeClr>
                    </a:solidFill>
                  </a:tcPr>
                </a:tc>
                <a:tc>
                  <a:txBody>
                    <a:bodyPr/>
                    <a:lstStyle/>
                    <a:p>
                      <a:r>
                        <a:rPr lang="en-US" sz="1600" dirty="0">
                          <a:solidFill>
                            <a:schemeClr val="dk1"/>
                          </a:solidFill>
                          <a:effectLst/>
                          <a:latin typeface="Trebuchet MS" panose="020B0603020202020204" pitchFamily="34" charset="0"/>
                          <a:ea typeface="+mn-ea"/>
                          <a:cs typeface="+mn-cs"/>
                        </a:rPr>
                        <a:t>In this Paper ,they discussed two supervised machine learning techniques for crater detection algorithms (CDA): identification of craters from digital elevation models (also known as range images), and identification of craters from panchromatic images. The first class of methods rely exclusively on pattern recognition techniques to identify crater rims having circular or elliptical features in an </a:t>
                      </a:r>
                      <a:r>
                        <a:rPr lang="en-US" sz="1600" dirty="0" err="1">
                          <a:solidFill>
                            <a:schemeClr val="dk1"/>
                          </a:solidFill>
                          <a:effectLst/>
                          <a:latin typeface="Trebuchet MS" panose="020B0603020202020204" pitchFamily="34" charset="0"/>
                          <a:ea typeface="+mn-ea"/>
                          <a:cs typeface="+mn-cs"/>
                        </a:rPr>
                        <a:t>image.They</a:t>
                      </a:r>
                      <a:r>
                        <a:rPr lang="en-US" sz="1600" dirty="0">
                          <a:solidFill>
                            <a:schemeClr val="dk1"/>
                          </a:solidFill>
                          <a:effectLst/>
                          <a:latin typeface="Trebuchet MS" panose="020B0603020202020204" pitchFamily="34" charset="0"/>
                          <a:ea typeface="+mn-ea"/>
                          <a:cs typeface="+mn-cs"/>
                        </a:rPr>
                        <a:t> presented applications of both techniques and demonstrate how such automated analysis has produced new knowledge.</a:t>
                      </a:r>
                      <a:endParaRPr lang="en-IN" sz="1600" dirty="0">
                        <a:solidFill>
                          <a:schemeClr val="dk1"/>
                        </a:solidFill>
                        <a:effectLst/>
                        <a:latin typeface="Trebuchet MS" panose="020B0603020202020204" pitchFamily="34" charset="0"/>
                        <a:ea typeface="+mn-ea"/>
                        <a:cs typeface="+mn-cs"/>
                      </a:endParaRPr>
                    </a:p>
                  </a:txBody>
                  <a:tcPr anchor="ctr">
                    <a:solidFill>
                      <a:schemeClr val="bg1">
                        <a:lumMod val="75000"/>
                      </a:schemeClr>
                    </a:solidFill>
                  </a:tcPr>
                </a:tc>
                <a:tc>
                  <a:txBody>
                    <a:bodyPr/>
                    <a:lstStyle/>
                    <a:p>
                      <a:pPr algn="l"/>
                      <a:r>
                        <a:rPr lang="en-US" sz="1600" dirty="0">
                          <a:solidFill>
                            <a:schemeClr val="dk1"/>
                          </a:solidFill>
                          <a:effectLst/>
                          <a:latin typeface="Trebuchet MS" panose="020B0603020202020204" pitchFamily="34" charset="0"/>
                          <a:ea typeface="+mn-ea"/>
                          <a:cs typeface="+mn-cs"/>
                        </a:rPr>
                        <a:t>The algorithms presented here give reasonably accurate surveys of craters, but can benefit from better training sets. They  suggest that the most important challenge of CDA is to incorporate elements of transfer learning and/or machine learning to allow for efficient addition of training samples as the need arises.</a:t>
                      </a:r>
                      <a:endParaRPr lang="en-IN" sz="1600" dirty="0">
                        <a:solidFill>
                          <a:schemeClr val="dk1"/>
                        </a:solidFill>
                        <a:effectLst/>
                        <a:latin typeface="Trebuchet MS" panose="020B0603020202020204" pitchFamily="34" charset="0"/>
                        <a:ea typeface="+mn-ea"/>
                        <a:cs typeface="+mn-cs"/>
                      </a:endParaRPr>
                    </a:p>
                    <a:p>
                      <a:pPr rtl="0" fontAlgn="base"/>
                      <a:r>
                        <a:rPr lang="en-US" sz="1400" dirty="0">
                          <a:effectLst/>
                        </a:rPr>
                        <a:t> </a:t>
                      </a:r>
                      <a:endParaRPr lang="en-US" dirty="0">
                        <a:effectLst/>
                      </a:endParaRPr>
                    </a:p>
                  </a:txBody>
                  <a:tcPr anchor="ctr">
                    <a:solidFill>
                      <a:schemeClr val="bg1">
                        <a:lumMod val="75000"/>
                      </a:schemeClr>
                    </a:solidFill>
                  </a:tcPr>
                </a:tc>
                <a:extLst>
                  <a:ext uri="{0D108BD9-81ED-4DB2-BD59-A6C34878D82A}">
                    <a16:rowId xmlns:a16="http://schemas.microsoft.com/office/drawing/2014/main" val="1664766600"/>
                  </a:ext>
                </a:extLst>
              </a:tr>
            </a:tbl>
          </a:graphicData>
        </a:graphic>
      </p:graphicFrame>
    </p:spTree>
    <p:extLst>
      <p:ext uri="{BB962C8B-B14F-4D97-AF65-F5344CB8AC3E}">
        <p14:creationId xmlns:p14="http://schemas.microsoft.com/office/powerpoint/2010/main" val="199941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553962" y="560901"/>
              <a:ext cx="476249" cy="466724"/>
            </a:xfrm>
            <a:prstGeom prst="rect">
              <a:avLst/>
            </a:prstGeom>
          </p:spPr>
        </p:pic>
        <p:pic>
          <p:nvPicPr>
            <p:cNvPr id="5" name="object 5"/>
            <p:cNvPicPr/>
            <p:nvPr/>
          </p:nvPicPr>
          <p:blipFill>
            <a:blip r:embed="rId3" cstate="print"/>
            <a:stretch>
              <a:fillRect/>
            </a:stretch>
          </p:blipFill>
          <p:spPr>
            <a:xfrm>
              <a:off x="8172831" y="309219"/>
              <a:ext cx="495299" cy="485774"/>
            </a:xfrm>
            <a:prstGeom prst="rect">
              <a:avLst/>
            </a:prstGeom>
          </p:spPr>
        </p:pic>
        <p:pic>
          <p:nvPicPr>
            <p:cNvPr id="6" name="object 6"/>
            <p:cNvPicPr/>
            <p:nvPr/>
          </p:nvPicPr>
          <p:blipFill>
            <a:blip r:embed="rId3" cstate="print"/>
            <a:stretch>
              <a:fillRect/>
            </a:stretch>
          </p:blipFill>
          <p:spPr>
            <a:xfrm>
              <a:off x="17259300" y="1701484"/>
              <a:ext cx="495299" cy="485774"/>
            </a:xfrm>
            <a:prstGeom prst="rect">
              <a:avLst/>
            </a:prstGeom>
          </p:spPr>
        </p:pic>
        <p:pic>
          <p:nvPicPr>
            <p:cNvPr id="7" name="object 7"/>
            <p:cNvPicPr/>
            <p:nvPr/>
          </p:nvPicPr>
          <p:blipFill>
            <a:blip r:embed="rId3" cstate="print"/>
            <a:stretch>
              <a:fillRect/>
            </a:stretch>
          </p:blipFill>
          <p:spPr>
            <a:xfrm>
              <a:off x="10975781" y="309219"/>
              <a:ext cx="495299" cy="485774"/>
            </a:xfrm>
            <a:prstGeom prst="rect">
              <a:avLst/>
            </a:prstGeom>
          </p:spPr>
        </p:pic>
        <p:pic>
          <p:nvPicPr>
            <p:cNvPr id="8" name="object 8"/>
            <p:cNvPicPr/>
            <p:nvPr/>
          </p:nvPicPr>
          <p:blipFill>
            <a:blip r:embed="rId3" cstate="print"/>
            <a:stretch>
              <a:fillRect/>
            </a:stretch>
          </p:blipFill>
          <p:spPr>
            <a:xfrm>
              <a:off x="10975781" y="3187896"/>
              <a:ext cx="495299" cy="485774"/>
            </a:xfrm>
            <a:prstGeom prst="rect">
              <a:avLst/>
            </a:prstGeom>
          </p:spPr>
        </p:pic>
        <p:pic>
          <p:nvPicPr>
            <p:cNvPr id="9" name="object 9"/>
            <p:cNvPicPr/>
            <p:nvPr/>
          </p:nvPicPr>
          <p:blipFill>
            <a:blip r:embed="rId4" cstate="print"/>
            <a:stretch>
              <a:fillRect/>
            </a:stretch>
          </p:blipFill>
          <p:spPr>
            <a:xfrm>
              <a:off x="14149699" y="1271491"/>
              <a:ext cx="3600449" cy="3600449"/>
            </a:xfrm>
            <a:prstGeom prst="rect">
              <a:avLst/>
            </a:prstGeom>
          </p:spPr>
        </p:pic>
        <p:pic>
          <p:nvPicPr>
            <p:cNvPr id="10" name="object 10"/>
            <p:cNvPicPr/>
            <p:nvPr/>
          </p:nvPicPr>
          <p:blipFill>
            <a:blip r:embed="rId5" cstate="print"/>
            <a:stretch>
              <a:fillRect/>
            </a:stretch>
          </p:blipFill>
          <p:spPr>
            <a:xfrm>
              <a:off x="963537" y="3631997"/>
              <a:ext cx="142874" cy="142874"/>
            </a:xfrm>
            <a:prstGeom prst="rect">
              <a:avLst/>
            </a:prstGeom>
          </p:spPr>
        </p:pic>
        <p:pic>
          <p:nvPicPr>
            <p:cNvPr id="11" name="object 11"/>
            <p:cNvPicPr/>
            <p:nvPr/>
          </p:nvPicPr>
          <p:blipFill>
            <a:blip r:embed="rId5" cstate="print"/>
            <a:stretch>
              <a:fillRect/>
            </a:stretch>
          </p:blipFill>
          <p:spPr>
            <a:xfrm>
              <a:off x="963537" y="5317922"/>
              <a:ext cx="142874" cy="142874"/>
            </a:xfrm>
            <a:prstGeom prst="rect">
              <a:avLst/>
            </a:prstGeom>
          </p:spPr>
        </p:pic>
        <p:pic>
          <p:nvPicPr>
            <p:cNvPr id="12" name="object 12"/>
            <p:cNvPicPr/>
            <p:nvPr/>
          </p:nvPicPr>
          <p:blipFill>
            <a:blip r:embed="rId5" cstate="print"/>
            <a:stretch>
              <a:fillRect/>
            </a:stretch>
          </p:blipFill>
          <p:spPr>
            <a:xfrm>
              <a:off x="963537" y="6441872"/>
              <a:ext cx="142874" cy="142874"/>
            </a:xfrm>
            <a:prstGeom prst="rect">
              <a:avLst/>
            </a:prstGeom>
          </p:spPr>
        </p:pic>
      </p:grpSp>
      <p:sp>
        <p:nvSpPr>
          <p:cNvPr id="13" name="object 13"/>
          <p:cNvSpPr txBox="1"/>
          <p:nvPr/>
        </p:nvSpPr>
        <p:spPr>
          <a:xfrm>
            <a:off x="1296267" y="3355683"/>
            <a:ext cx="13946505" cy="3959225"/>
          </a:xfrm>
          <a:prstGeom prst="rect">
            <a:avLst/>
          </a:prstGeom>
        </p:spPr>
        <p:txBody>
          <a:bodyPr vert="horz" wrap="square" lIns="0" tIns="12065" rIns="0" bIns="0" rtlCol="0">
            <a:spAutoFit/>
          </a:bodyPr>
          <a:lstStyle/>
          <a:p>
            <a:pPr marL="12700" marR="88265">
              <a:lnSpc>
                <a:spcPct val="105400"/>
              </a:lnSpc>
              <a:spcBef>
                <a:spcPts val="95"/>
              </a:spcBef>
            </a:pPr>
            <a:r>
              <a:rPr sz="3500" spc="190" dirty="0">
                <a:solidFill>
                  <a:srgbClr val="F4F5FB"/>
                </a:solidFill>
                <a:latin typeface="Trebuchet MS"/>
                <a:cs typeface="Trebuchet MS"/>
              </a:rPr>
              <a:t>To</a:t>
            </a:r>
            <a:r>
              <a:rPr sz="3500" spc="-185" dirty="0">
                <a:solidFill>
                  <a:srgbClr val="F4F5FB"/>
                </a:solidFill>
                <a:latin typeface="Trebuchet MS"/>
                <a:cs typeface="Trebuchet MS"/>
              </a:rPr>
              <a:t> </a:t>
            </a:r>
            <a:r>
              <a:rPr sz="3500" spc="430" dirty="0">
                <a:solidFill>
                  <a:srgbClr val="F4F5FB"/>
                </a:solidFill>
                <a:latin typeface="Trebuchet MS"/>
                <a:cs typeface="Trebuchet MS"/>
              </a:rPr>
              <a:t>make</a:t>
            </a:r>
            <a:r>
              <a:rPr sz="3500" spc="-185" dirty="0">
                <a:solidFill>
                  <a:srgbClr val="F4F5FB"/>
                </a:solidFill>
                <a:latin typeface="Trebuchet MS"/>
                <a:cs typeface="Trebuchet MS"/>
              </a:rPr>
              <a:t> </a:t>
            </a:r>
            <a:r>
              <a:rPr sz="3500" spc="185" dirty="0">
                <a:solidFill>
                  <a:srgbClr val="F4F5FB"/>
                </a:solidFill>
                <a:latin typeface="Trebuchet MS"/>
                <a:cs typeface="Trebuchet MS"/>
              </a:rPr>
              <a:t>the</a:t>
            </a:r>
            <a:r>
              <a:rPr sz="3500" spc="-185" dirty="0">
                <a:solidFill>
                  <a:srgbClr val="F4F5FB"/>
                </a:solidFill>
                <a:latin typeface="Trebuchet MS"/>
                <a:cs typeface="Trebuchet MS"/>
              </a:rPr>
              <a:t> </a:t>
            </a:r>
            <a:r>
              <a:rPr sz="3500" spc="425" dirty="0">
                <a:solidFill>
                  <a:srgbClr val="F4F5FB"/>
                </a:solidFill>
                <a:latin typeface="Trebuchet MS"/>
                <a:cs typeface="Trebuchet MS"/>
              </a:rPr>
              <a:t>image</a:t>
            </a:r>
            <a:r>
              <a:rPr sz="3500" spc="-185" dirty="0">
                <a:solidFill>
                  <a:srgbClr val="F4F5FB"/>
                </a:solidFill>
                <a:latin typeface="Trebuchet MS"/>
                <a:cs typeface="Trebuchet MS"/>
              </a:rPr>
              <a:t> </a:t>
            </a:r>
            <a:r>
              <a:rPr sz="3500" spc="295" dirty="0">
                <a:solidFill>
                  <a:srgbClr val="F4F5FB"/>
                </a:solidFill>
                <a:latin typeface="Trebuchet MS"/>
                <a:cs typeface="Trebuchet MS"/>
              </a:rPr>
              <a:t>clear</a:t>
            </a:r>
            <a:r>
              <a:rPr sz="3500" spc="-185" dirty="0">
                <a:solidFill>
                  <a:srgbClr val="F4F5FB"/>
                </a:solidFill>
                <a:latin typeface="Trebuchet MS"/>
                <a:cs typeface="Trebuchet MS"/>
              </a:rPr>
              <a:t> </a:t>
            </a:r>
            <a:r>
              <a:rPr sz="3500" spc="265" dirty="0">
                <a:solidFill>
                  <a:srgbClr val="F4F5FB"/>
                </a:solidFill>
                <a:latin typeface="Trebuchet MS"/>
                <a:cs typeface="Trebuchet MS"/>
              </a:rPr>
              <a:t>we</a:t>
            </a:r>
            <a:r>
              <a:rPr sz="3500" spc="-180" dirty="0">
                <a:solidFill>
                  <a:srgbClr val="F4F5FB"/>
                </a:solidFill>
                <a:latin typeface="Trebuchet MS"/>
                <a:cs typeface="Trebuchet MS"/>
              </a:rPr>
              <a:t> </a:t>
            </a:r>
            <a:r>
              <a:rPr sz="3500" spc="375" dirty="0">
                <a:solidFill>
                  <a:srgbClr val="F4F5FB"/>
                </a:solidFill>
                <a:latin typeface="Trebuchet MS"/>
                <a:cs typeface="Trebuchet MS"/>
              </a:rPr>
              <a:t>use</a:t>
            </a:r>
            <a:r>
              <a:rPr sz="3500" spc="-185" dirty="0">
                <a:solidFill>
                  <a:srgbClr val="F4F5FB"/>
                </a:solidFill>
                <a:latin typeface="Trebuchet MS"/>
                <a:cs typeface="Trebuchet MS"/>
              </a:rPr>
              <a:t> </a:t>
            </a:r>
            <a:r>
              <a:rPr sz="3500" spc="425" dirty="0">
                <a:solidFill>
                  <a:srgbClr val="F4F5FB"/>
                </a:solidFill>
                <a:latin typeface="Trebuchet MS"/>
                <a:cs typeface="Trebuchet MS"/>
              </a:rPr>
              <a:t>image</a:t>
            </a:r>
            <a:r>
              <a:rPr sz="3500" spc="-185" dirty="0">
                <a:solidFill>
                  <a:srgbClr val="F4F5FB"/>
                </a:solidFill>
                <a:latin typeface="Trebuchet MS"/>
                <a:cs typeface="Trebuchet MS"/>
              </a:rPr>
              <a:t> </a:t>
            </a:r>
            <a:r>
              <a:rPr sz="3500" spc="380" dirty="0">
                <a:solidFill>
                  <a:srgbClr val="F4F5FB"/>
                </a:solidFill>
                <a:latin typeface="Trebuchet MS"/>
                <a:cs typeface="Trebuchet MS"/>
              </a:rPr>
              <a:t>processing</a:t>
            </a:r>
            <a:r>
              <a:rPr sz="3500" spc="-185" dirty="0">
                <a:solidFill>
                  <a:srgbClr val="F4F5FB"/>
                </a:solidFill>
                <a:latin typeface="Trebuchet MS"/>
                <a:cs typeface="Trebuchet MS"/>
              </a:rPr>
              <a:t> </a:t>
            </a:r>
            <a:r>
              <a:rPr sz="3500" spc="55" dirty="0">
                <a:solidFill>
                  <a:srgbClr val="F4F5FB"/>
                </a:solidFill>
                <a:latin typeface="Trebuchet MS"/>
                <a:cs typeface="Trebuchet MS"/>
              </a:rPr>
              <a:t>filters</a:t>
            </a:r>
            <a:r>
              <a:rPr sz="3500" spc="-185" dirty="0">
                <a:solidFill>
                  <a:srgbClr val="F4F5FB"/>
                </a:solidFill>
                <a:latin typeface="Trebuchet MS"/>
                <a:cs typeface="Trebuchet MS"/>
              </a:rPr>
              <a:t> </a:t>
            </a:r>
            <a:r>
              <a:rPr sz="3500" spc="85" dirty="0">
                <a:solidFill>
                  <a:srgbClr val="F4F5FB"/>
                </a:solidFill>
                <a:latin typeface="Trebuchet MS"/>
                <a:cs typeface="Trebuchet MS"/>
              </a:rPr>
              <a:t>like </a:t>
            </a:r>
            <a:r>
              <a:rPr sz="3500" spc="-1040" dirty="0">
                <a:solidFill>
                  <a:srgbClr val="F4F5FB"/>
                </a:solidFill>
                <a:latin typeface="Trebuchet MS"/>
                <a:cs typeface="Trebuchet MS"/>
              </a:rPr>
              <a:t> </a:t>
            </a:r>
            <a:r>
              <a:rPr sz="3500" spc="75" dirty="0">
                <a:solidFill>
                  <a:srgbClr val="F4F5FB"/>
                </a:solidFill>
                <a:latin typeface="Trebuchet MS"/>
                <a:cs typeface="Trebuchet MS"/>
              </a:rPr>
              <a:t>2D,</a:t>
            </a:r>
            <a:r>
              <a:rPr sz="3500" spc="-190" dirty="0">
                <a:solidFill>
                  <a:srgbClr val="F4F5FB"/>
                </a:solidFill>
                <a:latin typeface="Trebuchet MS"/>
                <a:cs typeface="Trebuchet MS"/>
              </a:rPr>
              <a:t> </a:t>
            </a:r>
            <a:r>
              <a:rPr sz="3500" spc="425" dirty="0">
                <a:solidFill>
                  <a:srgbClr val="F4F5FB"/>
                </a:solidFill>
                <a:latin typeface="Trebuchet MS"/>
                <a:cs typeface="Trebuchet MS"/>
              </a:rPr>
              <a:t>image</a:t>
            </a:r>
            <a:r>
              <a:rPr sz="3500" spc="-185" dirty="0">
                <a:solidFill>
                  <a:srgbClr val="F4F5FB"/>
                </a:solidFill>
                <a:latin typeface="Trebuchet MS"/>
                <a:cs typeface="Trebuchet MS"/>
              </a:rPr>
              <a:t> </a:t>
            </a:r>
            <a:r>
              <a:rPr sz="3500" spc="285" dirty="0">
                <a:solidFill>
                  <a:srgbClr val="F4F5FB"/>
                </a:solidFill>
                <a:latin typeface="Trebuchet MS"/>
                <a:cs typeface="Trebuchet MS"/>
              </a:rPr>
              <a:t>sharpening,</a:t>
            </a:r>
            <a:r>
              <a:rPr sz="3500" spc="-185" dirty="0">
                <a:solidFill>
                  <a:srgbClr val="F4F5FB"/>
                </a:solidFill>
                <a:latin typeface="Trebuchet MS"/>
                <a:cs typeface="Trebuchet MS"/>
              </a:rPr>
              <a:t> </a:t>
            </a:r>
            <a:r>
              <a:rPr sz="3500" spc="465" dirty="0">
                <a:solidFill>
                  <a:srgbClr val="F4F5FB"/>
                </a:solidFill>
                <a:latin typeface="Trebuchet MS"/>
                <a:cs typeface="Trebuchet MS"/>
              </a:rPr>
              <a:t>and</a:t>
            </a:r>
            <a:r>
              <a:rPr sz="3500" spc="-185" dirty="0">
                <a:solidFill>
                  <a:srgbClr val="F4F5FB"/>
                </a:solidFill>
                <a:latin typeface="Trebuchet MS"/>
                <a:cs typeface="Trebuchet MS"/>
              </a:rPr>
              <a:t> </a:t>
            </a:r>
            <a:r>
              <a:rPr sz="3500" spc="325" dirty="0">
                <a:solidFill>
                  <a:srgbClr val="F4F5FB"/>
                </a:solidFill>
                <a:latin typeface="Trebuchet MS"/>
                <a:cs typeface="Trebuchet MS"/>
              </a:rPr>
              <a:t>noise</a:t>
            </a:r>
            <a:r>
              <a:rPr sz="3500" spc="-185" dirty="0">
                <a:solidFill>
                  <a:srgbClr val="F4F5FB"/>
                </a:solidFill>
                <a:latin typeface="Trebuchet MS"/>
                <a:cs typeface="Trebuchet MS"/>
              </a:rPr>
              <a:t> </a:t>
            </a:r>
            <a:r>
              <a:rPr sz="3500" spc="-20" dirty="0">
                <a:solidFill>
                  <a:srgbClr val="F4F5FB"/>
                </a:solidFill>
                <a:latin typeface="Trebuchet MS"/>
                <a:cs typeface="Trebuchet MS"/>
              </a:rPr>
              <a:t>filters.</a:t>
            </a:r>
            <a:endParaRPr sz="3500" dirty="0">
              <a:latin typeface="Trebuchet MS"/>
              <a:cs typeface="Trebuchet MS"/>
            </a:endParaRPr>
          </a:p>
          <a:p>
            <a:pPr>
              <a:lnSpc>
                <a:spcPct val="100000"/>
              </a:lnSpc>
              <a:spcBef>
                <a:spcPts val="5"/>
              </a:spcBef>
            </a:pPr>
            <a:endParaRPr sz="4000" dirty="0">
              <a:latin typeface="Trebuchet MS"/>
              <a:cs typeface="Trebuchet MS"/>
            </a:endParaRPr>
          </a:p>
          <a:p>
            <a:pPr marL="12700">
              <a:lnSpc>
                <a:spcPct val="100000"/>
              </a:lnSpc>
              <a:spcBef>
                <a:spcPts val="5"/>
              </a:spcBef>
            </a:pPr>
            <a:r>
              <a:rPr sz="3500" spc="260" dirty="0">
                <a:solidFill>
                  <a:srgbClr val="F4F5FB"/>
                </a:solidFill>
                <a:latin typeface="Trebuchet MS"/>
                <a:cs typeface="Trebuchet MS"/>
              </a:rPr>
              <a:t>YOLO</a:t>
            </a:r>
            <a:r>
              <a:rPr sz="3500" spc="-185" dirty="0">
                <a:solidFill>
                  <a:srgbClr val="F4F5FB"/>
                </a:solidFill>
                <a:latin typeface="Trebuchet MS"/>
                <a:cs typeface="Trebuchet MS"/>
              </a:rPr>
              <a:t> </a:t>
            </a:r>
            <a:r>
              <a:rPr sz="3500" spc="185" dirty="0">
                <a:solidFill>
                  <a:srgbClr val="F4F5FB"/>
                </a:solidFill>
                <a:latin typeface="Trebuchet MS"/>
                <a:cs typeface="Trebuchet MS"/>
              </a:rPr>
              <a:t>the</a:t>
            </a:r>
            <a:r>
              <a:rPr sz="3500" spc="-185" dirty="0">
                <a:solidFill>
                  <a:srgbClr val="F4F5FB"/>
                </a:solidFill>
                <a:latin typeface="Trebuchet MS"/>
                <a:cs typeface="Trebuchet MS"/>
              </a:rPr>
              <a:t> </a:t>
            </a:r>
            <a:r>
              <a:rPr sz="3500" spc="245" dirty="0">
                <a:solidFill>
                  <a:srgbClr val="F4F5FB"/>
                </a:solidFill>
                <a:latin typeface="Trebuchet MS"/>
                <a:cs typeface="Trebuchet MS"/>
              </a:rPr>
              <a:t>architecture</a:t>
            </a:r>
            <a:r>
              <a:rPr sz="3500" spc="-185" dirty="0">
                <a:solidFill>
                  <a:srgbClr val="F4F5FB"/>
                </a:solidFill>
                <a:latin typeface="Trebuchet MS"/>
                <a:cs typeface="Trebuchet MS"/>
              </a:rPr>
              <a:t> </a:t>
            </a:r>
            <a:r>
              <a:rPr sz="3500" spc="170" dirty="0">
                <a:solidFill>
                  <a:srgbClr val="F4F5FB"/>
                </a:solidFill>
                <a:latin typeface="Trebuchet MS"/>
                <a:cs typeface="Trebuchet MS"/>
              </a:rPr>
              <a:t>is</a:t>
            </a:r>
            <a:r>
              <a:rPr sz="3500" spc="-185" dirty="0">
                <a:solidFill>
                  <a:srgbClr val="F4F5FB"/>
                </a:solidFill>
                <a:latin typeface="Trebuchet MS"/>
                <a:cs typeface="Trebuchet MS"/>
              </a:rPr>
              <a:t> </a:t>
            </a:r>
            <a:r>
              <a:rPr sz="3500" spc="130" dirty="0">
                <a:solidFill>
                  <a:srgbClr val="F4F5FB"/>
                </a:solidFill>
                <a:latin typeface="Trebuchet MS"/>
                <a:cs typeface="Trebuchet MS"/>
              </a:rPr>
              <a:t>splitting</a:t>
            </a:r>
            <a:r>
              <a:rPr sz="3500" spc="-180" dirty="0">
                <a:solidFill>
                  <a:srgbClr val="F4F5FB"/>
                </a:solidFill>
                <a:latin typeface="Trebuchet MS"/>
                <a:cs typeface="Trebuchet MS"/>
              </a:rPr>
              <a:t> </a:t>
            </a:r>
            <a:r>
              <a:rPr sz="3500" spc="185" dirty="0">
                <a:solidFill>
                  <a:srgbClr val="F4F5FB"/>
                </a:solidFill>
                <a:latin typeface="Trebuchet MS"/>
                <a:cs typeface="Trebuchet MS"/>
              </a:rPr>
              <a:t>the</a:t>
            </a:r>
            <a:r>
              <a:rPr sz="3500" spc="-185" dirty="0">
                <a:solidFill>
                  <a:srgbClr val="F4F5FB"/>
                </a:solidFill>
                <a:latin typeface="Trebuchet MS"/>
                <a:cs typeface="Trebuchet MS"/>
              </a:rPr>
              <a:t> </a:t>
            </a:r>
            <a:r>
              <a:rPr sz="3500" spc="175" dirty="0">
                <a:solidFill>
                  <a:srgbClr val="F4F5FB"/>
                </a:solidFill>
                <a:latin typeface="Trebuchet MS"/>
                <a:cs typeface="Trebuchet MS"/>
              </a:rPr>
              <a:t>input</a:t>
            </a:r>
            <a:r>
              <a:rPr sz="3500" spc="-185" dirty="0">
                <a:solidFill>
                  <a:srgbClr val="F4F5FB"/>
                </a:solidFill>
                <a:latin typeface="Trebuchet MS"/>
                <a:cs typeface="Trebuchet MS"/>
              </a:rPr>
              <a:t> </a:t>
            </a:r>
            <a:r>
              <a:rPr sz="3500" spc="425" dirty="0">
                <a:solidFill>
                  <a:srgbClr val="F4F5FB"/>
                </a:solidFill>
                <a:latin typeface="Trebuchet MS"/>
                <a:cs typeface="Trebuchet MS"/>
              </a:rPr>
              <a:t>image</a:t>
            </a:r>
            <a:r>
              <a:rPr sz="3500" spc="-185" dirty="0">
                <a:solidFill>
                  <a:srgbClr val="F4F5FB"/>
                </a:solidFill>
                <a:latin typeface="Trebuchet MS"/>
                <a:cs typeface="Trebuchet MS"/>
              </a:rPr>
              <a:t> </a:t>
            </a:r>
            <a:r>
              <a:rPr sz="3500" spc="145" dirty="0">
                <a:solidFill>
                  <a:srgbClr val="F4F5FB"/>
                </a:solidFill>
                <a:latin typeface="Trebuchet MS"/>
                <a:cs typeface="Trebuchet MS"/>
              </a:rPr>
              <a:t>in</a:t>
            </a:r>
            <a:r>
              <a:rPr sz="3500" spc="-180" dirty="0">
                <a:solidFill>
                  <a:srgbClr val="F4F5FB"/>
                </a:solidFill>
                <a:latin typeface="Trebuchet MS"/>
                <a:cs typeface="Trebuchet MS"/>
              </a:rPr>
              <a:t> </a:t>
            </a:r>
            <a:r>
              <a:rPr sz="3500" spc="385" dirty="0">
                <a:solidFill>
                  <a:srgbClr val="F4F5FB"/>
                </a:solidFill>
                <a:latin typeface="Trebuchet MS"/>
                <a:cs typeface="Trebuchet MS"/>
              </a:rPr>
              <a:t>mxm</a:t>
            </a:r>
            <a:r>
              <a:rPr sz="3500" spc="-185" dirty="0">
                <a:solidFill>
                  <a:srgbClr val="F4F5FB"/>
                </a:solidFill>
                <a:latin typeface="Trebuchet MS"/>
                <a:cs typeface="Trebuchet MS"/>
              </a:rPr>
              <a:t> </a:t>
            </a:r>
            <a:r>
              <a:rPr sz="3500" spc="114" dirty="0">
                <a:solidFill>
                  <a:srgbClr val="F4F5FB"/>
                </a:solidFill>
                <a:latin typeface="Trebuchet MS"/>
                <a:cs typeface="Trebuchet MS"/>
              </a:rPr>
              <a:t>grid.</a:t>
            </a:r>
            <a:endParaRPr sz="3500" dirty="0">
              <a:latin typeface="Trebuchet MS"/>
              <a:cs typeface="Trebuchet MS"/>
            </a:endParaRPr>
          </a:p>
          <a:p>
            <a:pPr>
              <a:lnSpc>
                <a:spcPct val="100000"/>
              </a:lnSpc>
              <a:spcBef>
                <a:spcPts val="10"/>
              </a:spcBef>
            </a:pPr>
            <a:endParaRPr sz="3800" dirty="0">
              <a:latin typeface="Trebuchet MS"/>
              <a:cs typeface="Trebuchet MS"/>
            </a:endParaRPr>
          </a:p>
          <a:p>
            <a:pPr marL="12700" marR="1744980">
              <a:lnSpc>
                <a:spcPct val="105400"/>
              </a:lnSpc>
            </a:pPr>
            <a:r>
              <a:rPr sz="3500" spc="215" dirty="0">
                <a:solidFill>
                  <a:srgbClr val="F4F5FB"/>
                </a:solidFill>
                <a:latin typeface="Trebuchet MS"/>
                <a:cs typeface="Trebuchet MS"/>
              </a:rPr>
              <a:t>For</a:t>
            </a:r>
            <a:r>
              <a:rPr sz="3500" spc="-190" dirty="0">
                <a:solidFill>
                  <a:srgbClr val="F4F5FB"/>
                </a:solidFill>
                <a:latin typeface="Trebuchet MS"/>
                <a:cs typeface="Trebuchet MS"/>
              </a:rPr>
              <a:t> </a:t>
            </a:r>
            <a:r>
              <a:rPr sz="3500" spc="475" dirty="0">
                <a:solidFill>
                  <a:srgbClr val="F4F5FB"/>
                </a:solidFill>
                <a:latin typeface="Trebuchet MS"/>
                <a:cs typeface="Trebuchet MS"/>
              </a:rPr>
              <a:t>each</a:t>
            </a:r>
            <a:r>
              <a:rPr sz="3500" spc="-190" dirty="0">
                <a:solidFill>
                  <a:srgbClr val="F4F5FB"/>
                </a:solidFill>
                <a:latin typeface="Trebuchet MS"/>
                <a:cs typeface="Trebuchet MS"/>
              </a:rPr>
              <a:t> </a:t>
            </a:r>
            <a:r>
              <a:rPr sz="3500" spc="285" dirty="0">
                <a:solidFill>
                  <a:srgbClr val="F4F5FB"/>
                </a:solidFill>
                <a:latin typeface="Trebuchet MS"/>
                <a:cs typeface="Trebuchet MS"/>
              </a:rPr>
              <a:t>grid</a:t>
            </a:r>
            <a:r>
              <a:rPr sz="3500" spc="-190" dirty="0">
                <a:solidFill>
                  <a:srgbClr val="F4F5FB"/>
                </a:solidFill>
                <a:latin typeface="Trebuchet MS"/>
                <a:cs typeface="Trebuchet MS"/>
              </a:rPr>
              <a:t> </a:t>
            </a:r>
            <a:r>
              <a:rPr sz="3500" spc="315" dirty="0">
                <a:solidFill>
                  <a:srgbClr val="F4F5FB"/>
                </a:solidFill>
                <a:latin typeface="Trebuchet MS"/>
                <a:cs typeface="Trebuchet MS"/>
              </a:rPr>
              <a:t>generation</a:t>
            </a:r>
            <a:r>
              <a:rPr sz="3500" spc="-190" dirty="0">
                <a:solidFill>
                  <a:srgbClr val="F4F5FB"/>
                </a:solidFill>
                <a:latin typeface="Trebuchet MS"/>
                <a:cs typeface="Trebuchet MS"/>
              </a:rPr>
              <a:t> </a:t>
            </a:r>
            <a:r>
              <a:rPr sz="3500" spc="290" dirty="0">
                <a:solidFill>
                  <a:srgbClr val="F4F5FB"/>
                </a:solidFill>
                <a:latin typeface="Trebuchet MS"/>
                <a:cs typeface="Trebuchet MS"/>
              </a:rPr>
              <a:t>2</a:t>
            </a:r>
            <a:r>
              <a:rPr sz="3500" spc="-190" dirty="0">
                <a:solidFill>
                  <a:srgbClr val="F4F5FB"/>
                </a:solidFill>
                <a:latin typeface="Trebuchet MS"/>
                <a:cs typeface="Trebuchet MS"/>
              </a:rPr>
              <a:t> </a:t>
            </a:r>
            <a:r>
              <a:rPr sz="3500" spc="380" dirty="0">
                <a:solidFill>
                  <a:srgbClr val="F4F5FB"/>
                </a:solidFill>
                <a:latin typeface="Trebuchet MS"/>
                <a:cs typeface="Trebuchet MS"/>
              </a:rPr>
              <a:t>bounding</a:t>
            </a:r>
            <a:r>
              <a:rPr sz="3500" spc="-190" dirty="0">
                <a:solidFill>
                  <a:srgbClr val="F4F5FB"/>
                </a:solidFill>
                <a:latin typeface="Trebuchet MS"/>
                <a:cs typeface="Trebuchet MS"/>
              </a:rPr>
              <a:t> </a:t>
            </a:r>
            <a:r>
              <a:rPr sz="3500" spc="370" dirty="0">
                <a:solidFill>
                  <a:srgbClr val="F4F5FB"/>
                </a:solidFill>
                <a:latin typeface="Trebuchet MS"/>
                <a:cs typeface="Trebuchet MS"/>
              </a:rPr>
              <a:t>boxes</a:t>
            </a:r>
            <a:r>
              <a:rPr sz="3500" spc="-185" dirty="0">
                <a:solidFill>
                  <a:srgbClr val="F4F5FB"/>
                </a:solidFill>
                <a:latin typeface="Trebuchet MS"/>
                <a:cs typeface="Trebuchet MS"/>
              </a:rPr>
              <a:t> </a:t>
            </a:r>
            <a:r>
              <a:rPr sz="3500" spc="465" dirty="0">
                <a:solidFill>
                  <a:srgbClr val="F4F5FB"/>
                </a:solidFill>
                <a:latin typeface="Trebuchet MS"/>
                <a:cs typeface="Trebuchet MS"/>
              </a:rPr>
              <a:t>and</a:t>
            </a:r>
            <a:r>
              <a:rPr sz="3500" spc="-190" dirty="0">
                <a:solidFill>
                  <a:srgbClr val="F4F5FB"/>
                </a:solidFill>
                <a:latin typeface="Trebuchet MS"/>
                <a:cs typeface="Trebuchet MS"/>
              </a:rPr>
              <a:t> </a:t>
            </a:r>
            <a:r>
              <a:rPr sz="3500" spc="355" dirty="0">
                <a:solidFill>
                  <a:srgbClr val="F4F5FB"/>
                </a:solidFill>
                <a:latin typeface="Trebuchet MS"/>
                <a:cs typeface="Trebuchet MS"/>
              </a:rPr>
              <a:t>class </a:t>
            </a:r>
            <a:r>
              <a:rPr sz="3500" spc="-1040" dirty="0">
                <a:solidFill>
                  <a:srgbClr val="F4F5FB"/>
                </a:solidFill>
                <a:latin typeface="Trebuchet MS"/>
                <a:cs typeface="Trebuchet MS"/>
              </a:rPr>
              <a:t> </a:t>
            </a:r>
            <a:r>
              <a:rPr sz="3500" spc="215" dirty="0">
                <a:solidFill>
                  <a:srgbClr val="F4F5FB"/>
                </a:solidFill>
                <a:latin typeface="Trebuchet MS"/>
                <a:cs typeface="Trebuchet MS"/>
              </a:rPr>
              <a:t>probabilities</a:t>
            </a:r>
            <a:r>
              <a:rPr sz="3500" spc="-190" dirty="0">
                <a:solidFill>
                  <a:srgbClr val="F4F5FB"/>
                </a:solidFill>
                <a:latin typeface="Trebuchet MS"/>
                <a:cs typeface="Trebuchet MS"/>
              </a:rPr>
              <a:t> </a:t>
            </a:r>
            <a:r>
              <a:rPr sz="3500" spc="190" dirty="0">
                <a:solidFill>
                  <a:srgbClr val="F4F5FB"/>
                </a:solidFill>
                <a:latin typeface="Trebuchet MS"/>
                <a:cs typeface="Trebuchet MS"/>
              </a:rPr>
              <a:t>for</a:t>
            </a:r>
            <a:r>
              <a:rPr sz="3500" spc="-185" dirty="0">
                <a:solidFill>
                  <a:srgbClr val="F4F5FB"/>
                </a:solidFill>
                <a:latin typeface="Trebuchet MS"/>
                <a:cs typeface="Trebuchet MS"/>
              </a:rPr>
              <a:t> </a:t>
            </a:r>
            <a:r>
              <a:rPr sz="3500" spc="300" dirty="0">
                <a:solidFill>
                  <a:srgbClr val="F4F5FB"/>
                </a:solidFill>
                <a:latin typeface="Trebuchet MS"/>
                <a:cs typeface="Trebuchet MS"/>
              </a:rPr>
              <a:t>those</a:t>
            </a:r>
            <a:r>
              <a:rPr sz="3500" spc="-190" dirty="0">
                <a:solidFill>
                  <a:srgbClr val="F4F5FB"/>
                </a:solidFill>
                <a:latin typeface="Trebuchet MS"/>
                <a:cs typeface="Trebuchet MS"/>
              </a:rPr>
              <a:t> </a:t>
            </a:r>
            <a:r>
              <a:rPr sz="3500" spc="380" dirty="0">
                <a:solidFill>
                  <a:srgbClr val="F4F5FB"/>
                </a:solidFill>
                <a:latin typeface="Trebuchet MS"/>
                <a:cs typeface="Trebuchet MS"/>
              </a:rPr>
              <a:t>bounding</a:t>
            </a:r>
            <a:r>
              <a:rPr sz="3500" spc="-185" dirty="0">
                <a:solidFill>
                  <a:srgbClr val="F4F5FB"/>
                </a:solidFill>
                <a:latin typeface="Trebuchet MS"/>
                <a:cs typeface="Trebuchet MS"/>
              </a:rPr>
              <a:t> </a:t>
            </a:r>
            <a:r>
              <a:rPr sz="3500" spc="215" dirty="0">
                <a:solidFill>
                  <a:srgbClr val="F4F5FB"/>
                </a:solidFill>
                <a:latin typeface="Trebuchet MS"/>
                <a:cs typeface="Trebuchet MS"/>
              </a:rPr>
              <a:t>boxes.</a:t>
            </a:r>
            <a:endParaRPr sz="3500" dirty="0">
              <a:latin typeface="Trebuchet MS"/>
              <a:cs typeface="Trebuchet MS"/>
            </a:endParaRPr>
          </a:p>
        </p:txBody>
      </p:sp>
      <p:grpSp>
        <p:nvGrpSpPr>
          <p:cNvPr id="14" name="object 14"/>
          <p:cNvGrpSpPr/>
          <p:nvPr/>
        </p:nvGrpSpPr>
        <p:grpSpPr>
          <a:xfrm>
            <a:off x="1971987" y="1082907"/>
            <a:ext cx="7056120" cy="1270635"/>
            <a:chOff x="1971987" y="1082907"/>
            <a:chExt cx="7056120" cy="1270635"/>
          </a:xfrm>
        </p:grpSpPr>
        <p:sp>
          <p:nvSpPr>
            <p:cNvPr id="15" name="object 15"/>
            <p:cNvSpPr/>
            <p:nvPr/>
          </p:nvSpPr>
          <p:spPr>
            <a:xfrm>
              <a:off x="1971979" y="1082915"/>
              <a:ext cx="7056120" cy="1270635"/>
            </a:xfrm>
            <a:custGeom>
              <a:avLst/>
              <a:gdLst/>
              <a:ahLst/>
              <a:cxnLst/>
              <a:rect l="l" t="t" r="r" b="b"/>
              <a:pathLst>
                <a:path w="7056120" h="1270635">
                  <a:moveTo>
                    <a:pt x="7055663" y="603973"/>
                  </a:moveTo>
                  <a:lnTo>
                    <a:pt x="7049554" y="541947"/>
                  </a:lnTo>
                  <a:lnTo>
                    <a:pt x="7037387" y="480822"/>
                  </a:lnTo>
                  <a:lnTo>
                    <a:pt x="7019303" y="421170"/>
                  </a:lnTo>
                  <a:lnTo>
                    <a:pt x="6995452" y="363588"/>
                  </a:lnTo>
                  <a:lnTo>
                    <a:pt x="6966064" y="308610"/>
                  </a:lnTo>
                  <a:lnTo>
                    <a:pt x="6931431" y="256794"/>
                  </a:lnTo>
                  <a:lnTo>
                    <a:pt x="6891896" y="208610"/>
                  </a:lnTo>
                  <a:lnTo>
                    <a:pt x="6847814" y="164528"/>
                  </a:lnTo>
                  <a:lnTo>
                    <a:pt x="6799631" y="124993"/>
                  </a:lnTo>
                  <a:lnTo>
                    <a:pt x="6747815" y="90360"/>
                  </a:lnTo>
                  <a:lnTo>
                    <a:pt x="6692836" y="60972"/>
                  </a:lnTo>
                  <a:lnTo>
                    <a:pt x="6635255" y="37122"/>
                  </a:lnTo>
                  <a:lnTo>
                    <a:pt x="6575603" y="19037"/>
                  </a:lnTo>
                  <a:lnTo>
                    <a:pt x="6514478" y="6870"/>
                  </a:lnTo>
                  <a:lnTo>
                    <a:pt x="6452451" y="762"/>
                  </a:lnTo>
                  <a:lnTo>
                    <a:pt x="634377" y="0"/>
                  </a:lnTo>
                  <a:lnTo>
                    <a:pt x="603224" y="762"/>
                  </a:lnTo>
                  <a:lnTo>
                    <a:pt x="541185" y="6870"/>
                  </a:lnTo>
                  <a:lnTo>
                    <a:pt x="480060" y="19037"/>
                  </a:lnTo>
                  <a:lnTo>
                    <a:pt x="420408" y="37122"/>
                  </a:lnTo>
                  <a:lnTo>
                    <a:pt x="362826" y="60972"/>
                  </a:lnTo>
                  <a:lnTo>
                    <a:pt x="307848" y="90360"/>
                  </a:lnTo>
                  <a:lnTo>
                    <a:pt x="256032" y="124993"/>
                  </a:lnTo>
                  <a:lnTo>
                    <a:pt x="207848" y="164528"/>
                  </a:lnTo>
                  <a:lnTo>
                    <a:pt x="163766" y="208610"/>
                  </a:lnTo>
                  <a:lnTo>
                    <a:pt x="124231" y="256794"/>
                  </a:lnTo>
                  <a:lnTo>
                    <a:pt x="89598" y="308610"/>
                  </a:lnTo>
                  <a:lnTo>
                    <a:pt x="60223" y="363588"/>
                  </a:lnTo>
                  <a:lnTo>
                    <a:pt x="36360" y="421170"/>
                  </a:lnTo>
                  <a:lnTo>
                    <a:pt x="18275" y="480822"/>
                  </a:lnTo>
                  <a:lnTo>
                    <a:pt x="6108" y="541947"/>
                  </a:lnTo>
                  <a:lnTo>
                    <a:pt x="0" y="603973"/>
                  </a:lnTo>
                  <a:lnTo>
                    <a:pt x="0" y="666305"/>
                  </a:lnTo>
                  <a:lnTo>
                    <a:pt x="6108" y="728345"/>
                  </a:lnTo>
                  <a:lnTo>
                    <a:pt x="18275" y="789470"/>
                  </a:lnTo>
                  <a:lnTo>
                    <a:pt x="36360" y="849122"/>
                  </a:lnTo>
                  <a:lnTo>
                    <a:pt x="60223" y="906703"/>
                  </a:lnTo>
                  <a:lnTo>
                    <a:pt x="89598" y="961682"/>
                  </a:lnTo>
                  <a:lnTo>
                    <a:pt x="124231" y="1013498"/>
                  </a:lnTo>
                  <a:lnTo>
                    <a:pt x="163766" y="1061681"/>
                  </a:lnTo>
                  <a:lnTo>
                    <a:pt x="207848" y="1105763"/>
                  </a:lnTo>
                  <a:lnTo>
                    <a:pt x="256032" y="1145298"/>
                  </a:lnTo>
                  <a:lnTo>
                    <a:pt x="307848" y="1179931"/>
                  </a:lnTo>
                  <a:lnTo>
                    <a:pt x="362826" y="1209306"/>
                  </a:lnTo>
                  <a:lnTo>
                    <a:pt x="420408" y="1233170"/>
                  </a:lnTo>
                  <a:lnTo>
                    <a:pt x="480060" y="1251254"/>
                  </a:lnTo>
                  <a:lnTo>
                    <a:pt x="541185" y="1263421"/>
                  </a:lnTo>
                  <a:lnTo>
                    <a:pt x="603224" y="1269530"/>
                  </a:lnTo>
                  <a:lnTo>
                    <a:pt x="4092410" y="1270292"/>
                  </a:lnTo>
                  <a:lnTo>
                    <a:pt x="4104817" y="1270000"/>
                  </a:lnTo>
                  <a:lnTo>
                    <a:pt x="6421285" y="1270292"/>
                  </a:lnTo>
                  <a:lnTo>
                    <a:pt x="6514478" y="1263421"/>
                  </a:lnTo>
                  <a:lnTo>
                    <a:pt x="6575603" y="1251254"/>
                  </a:lnTo>
                  <a:lnTo>
                    <a:pt x="6635255" y="1233170"/>
                  </a:lnTo>
                  <a:lnTo>
                    <a:pt x="6692836" y="1209306"/>
                  </a:lnTo>
                  <a:lnTo>
                    <a:pt x="6747815" y="1179931"/>
                  </a:lnTo>
                  <a:lnTo>
                    <a:pt x="6799631" y="1145298"/>
                  </a:lnTo>
                  <a:lnTo>
                    <a:pt x="6847814" y="1105763"/>
                  </a:lnTo>
                  <a:lnTo>
                    <a:pt x="6891896" y="1061681"/>
                  </a:lnTo>
                  <a:lnTo>
                    <a:pt x="6931431" y="1013498"/>
                  </a:lnTo>
                  <a:lnTo>
                    <a:pt x="6966064" y="961682"/>
                  </a:lnTo>
                  <a:lnTo>
                    <a:pt x="6995452" y="906703"/>
                  </a:lnTo>
                  <a:lnTo>
                    <a:pt x="7019303" y="849122"/>
                  </a:lnTo>
                  <a:lnTo>
                    <a:pt x="7037387" y="789470"/>
                  </a:lnTo>
                  <a:lnTo>
                    <a:pt x="7049554" y="728345"/>
                  </a:lnTo>
                  <a:lnTo>
                    <a:pt x="7055663" y="666305"/>
                  </a:lnTo>
                  <a:lnTo>
                    <a:pt x="7055663" y="603973"/>
                  </a:lnTo>
                  <a:close/>
                </a:path>
              </a:pathLst>
            </a:custGeom>
            <a:solidFill>
              <a:srgbClr val="161837"/>
            </a:solidFill>
          </p:spPr>
          <p:txBody>
            <a:bodyPr wrap="square" lIns="0" tIns="0" rIns="0" bIns="0" rtlCol="0"/>
            <a:lstStyle/>
            <a:p>
              <a:endParaRPr/>
            </a:p>
          </p:txBody>
        </p:sp>
        <p:pic>
          <p:nvPicPr>
            <p:cNvPr id="16" name="object 16"/>
            <p:cNvPicPr/>
            <p:nvPr/>
          </p:nvPicPr>
          <p:blipFill>
            <a:blip r:embed="rId3" cstate="print"/>
            <a:stretch>
              <a:fillRect/>
            </a:stretch>
          </p:blipFill>
          <p:spPr>
            <a:xfrm>
              <a:off x="8172831" y="1166410"/>
              <a:ext cx="495299" cy="485774"/>
            </a:xfrm>
            <a:prstGeom prst="rect">
              <a:avLst/>
            </a:prstGeom>
          </p:spPr>
        </p:pic>
      </p:grpSp>
      <p:sp>
        <p:nvSpPr>
          <p:cNvPr id="17" name="object 17"/>
          <p:cNvSpPr txBox="1">
            <a:spLocks noGrp="1"/>
          </p:cNvSpPr>
          <p:nvPr>
            <p:ph type="title"/>
          </p:nvPr>
        </p:nvSpPr>
        <p:spPr>
          <a:xfrm>
            <a:off x="3089331" y="1298333"/>
            <a:ext cx="4201160" cy="787400"/>
          </a:xfrm>
          <a:prstGeom prst="rect">
            <a:avLst/>
          </a:prstGeom>
        </p:spPr>
        <p:txBody>
          <a:bodyPr vert="horz" wrap="square" lIns="0" tIns="12700" rIns="0" bIns="0" rtlCol="0">
            <a:spAutoFit/>
          </a:bodyPr>
          <a:lstStyle/>
          <a:p>
            <a:pPr marL="12700">
              <a:lnSpc>
                <a:spcPct val="100000"/>
              </a:lnSpc>
              <a:spcBef>
                <a:spcPts val="100"/>
              </a:spcBef>
            </a:pPr>
            <a:r>
              <a:rPr sz="5000" spc="434" dirty="0">
                <a:solidFill>
                  <a:srgbClr val="F4F5FB"/>
                </a:solidFill>
                <a:latin typeface="Trebuchet MS"/>
                <a:cs typeface="Trebuchet MS"/>
              </a:rPr>
              <a:t>Introduction</a:t>
            </a:r>
            <a:endParaRPr sz="50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18288000" cy="10287000"/>
            <a:chOff x="0" y="1"/>
            <a:chExt cx="18288000" cy="10287000"/>
          </a:xfrm>
        </p:grpSpPr>
        <p:pic>
          <p:nvPicPr>
            <p:cNvPr id="3" name="object 3"/>
            <p:cNvPicPr/>
            <p:nvPr/>
          </p:nvPicPr>
          <p:blipFill>
            <a:blip r:embed="rId2" cstate="print"/>
            <a:stretch>
              <a:fillRect/>
            </a:stretch>
          </p:blipFill>
          <p:spPr>
            <a:xfrm>
              <a:off x="0" y="1"/>
              <a:ext cx="18287999" cy="10286999"/>
            </a:xfrm>
            <a:prstGeom prst="rect">
              <a:avLst/>
            </a:prstGeom>
          </p:spPr>
        </p:pic>
        <p:pic>
          <p:nvPicPr>
            <p:cNvPr id="4" name="object 4"/>
            <p:cNvPicPr/>
            <p:nvPr/>
          </p:nvPicPr>
          <p:blipFill>
            <a:blip r:embed="rId3" cstate="print"/>
            <a:stretch>
              <a:fillRect/>
            </a:stretch>
          </p:blipFill>
          <p:spPr>
            <a:xfrm>
              <a:off x="553962" y="560901"/>
              <a:ext cx="476249" cy="466724"/>
            </a:xfrm>
            <a:prstGeom prst="rect">
              <a:avLst/>
            </a:prstGeom>
          </p:spPr>
        </p:pic>
        <p:pic>
          <p:nvPicPr>
            <p:cNvPr id="5" name="object 5"/>
            <p:cNvPicPr/>
            <p:nvPr/>
          </p:nvPicPr>
          <p:blipFill>
            <a:blip r:embed="rId3" cstate="print"/>
            <a:stretch>
              <a:fillRect/>
            </a:stretch>
          </p:blipFill>
          <p:spPr>
            <a:xfrm>
              <a:off x="8288417" y="1028701"/>
              <a:ext cx="495299" cy="485774"/>
            </a:xfrm>
            <a:prstGeom prst="rect">
              <a:avLst/>
            </a:prstGeom>
          </p:spPr>
        </p:pic>
        <p:pic>
          <p:nvPicPr>
            <p:cNvPr id="6" name="object 6"/>
            <p:cNvPicPr/>
            <p:nvPr/>
          </p:nvPicPr>
          <p:blipFill>
            <a:blip r:embed="rId3" cstate="print"/>
            <a:stretch>
              <a:fillRect/>
            </a:stretch>
          </p:blipFill>
          <p:spPr>
            <a:xfrm>
              <a:off x="17259300" y="1701486"/>
              <a:ext cx="495299" cy="485774"/>
            </a:xfrm>
            <a:prstGeom prst="rect">
              <a:avLst/>
            </a:prstGeom>
          </p:spPr>
        </p:pic>
        <p:pic>
          <p:nvPicPr>
            <p:cNvPr id="7" name="object 7"/>
            <p:cNvPicPr/>
            <p:nvPr/>
          </p:nvPicPr>
          <p:blipFill>
            <a:blip r:embed="rId3" cstate="print"/>
            <a:stretch>
              <a:fillRect/>
            </a:stretch>
          </p:blipFill>
          <p:spPr>
            <a:xfrm>
              <a:off x="10975781" y="309220"/>
              <a:ext cx="495299" cy="485774"/>
            </a:xfrm>
            <a:prstGeom prst="rect">
              <a:avLst/>
            </a:prstGeom>
          </p:spPr>
        </p:pic>
        <p:pic>
          <p:nvPicPr>
            <p:cNvPr id="8" name="object 8"/>
            <p:cNvPicPr/>
            <p:nvPr/>
          </p:nvPicPr>
          <p:blipFill>
            <a:blip r:embed="rId3" cstate="print"/>
            <a:stretch>
              <a:fillRect/>
            </a:stretch>
          </p:blipFill>
          <p:spPr>
            <a:xfrm>
              <a:off x="10975781" y="3187896"/>
              <a:ext cx="495299" cy="485774"/>
            </a:xfrm>
            <a:prstGeom prst="rect">
              <a:avLst/>
            </a:prstGeom>
          </p:spPr>
        </p:pic>
        <p:pic>
          <p:nvPicPr>
            <p:cNvPr id="9" name="object 9"/>
            <p:cNvPicPr/>
            <p:nvPr/>
          </p:nvPicPr>
          <p:blipFill>
            <a:blip r:embed="rId4" cstate="print"/>
            <a:stretch>
              <a:fillRect/>
            </a:stretch>
          </p:blipFill>
          <p:spPr>
            <a:xfrm>
              <a:off x="994099" y="3046224"/>
              <a:ext cx="153536" cy="153536"/>
            </a:xfrm>
            <a:prstGeom prst="rect">
              <a:avLst/>
            </a:prstGeom>
          </p:spPr>
        </p:pic>
        <p:pic>
          <p:nvPicPr>
            <p:cNvPr id="10" name="object 10"/>
            <p:cNvPicPr/>
            <p:nvPr/>
          </p:nvPicPr>
          <p:blipFill>
            <a:blip r:embed="rId4" cstate="print"/>
            <a:stretch>
              <a:fillRect/>
            </a:stretch>
          </p:blipFill>
          <p:spPr>
            <a:xfrm>
              <a:off x="994099" y="5461861"/>
              <a:ext cx="153536" cy="153535"/>
            </a:xfrm>
            <a:prstGeom prst="rect">
              <a:avLst/>
            </a:prstGeom>
          </p:spPr>
        </p:pic>
        <p:pic>
          <p:nvPicPr>
            <p:cNvPr id="11" name="object 11"/>
            <p:cNvPicPr/>
            <p:nvPr/>
          </p:nvPicPr>
          <p:blipFill>
            <a:blip r:embed="rId4" cstate="print"/>
            <a:stretch>
              <a:fillRect/>
            </a:stretch>
          </p:blipFill>
          <p:spPr>
            <a:xfrm>
              <a:off x="994099" y="7273589"/>
              <a:ext cx="153536" cy="153535"/>
            </a:xfrm>
            <a:prstGeom prst="rect">
              <a:avLst/>
            </a:prstGeom>
          </p:spPr>
        </p:pic>
      </p:grpSp>
      <p:sp>
        <p:nvSpPr>
          <p:cNvPr id="12" name="object 12"/>
          <p:cNvSpPr txBox="1"/>
          <p:nvPr/>
        </p:nvSpPr>
        <p:spPr>
          <a:xfrm>
            <a:off x="1352605" y="2750240"/>
            <a:ext cx="13759815" cy="5461000"/>
          </a:xfrm>
          <a:prstGeom prst="rect">
            <a:avLst/>
          </a:prstGeom>
        </p:spPr>
        <p:txBody>
          <a:bodyPr vert="horz" wrap="square" lIns="0" tIns="12065" rIns="0" bIns="0" rtlCol="0">
            <a:spAutoFit/>
          </a:bodyPr>
          <a:lstStyle/>
          <a:p>
            <a:pPr marL="12700" marR="913765">
              <a:lnSpc>
                <a:spcPct val="105700"/>
              </a:lnSpc>
              <a:spcBef>
                <a:spcPts val="95"/>
              </a:spcBef>
            </a:pPr>
            <a:r>
              <a:rPr sz="3750" spc="220" dirty="0">
                <a:solidFill>
                  <a:srgbClr val="F4F5FB"/>
                </a:solidFill>
                <a:latin typeface="Trebuchet MS"/>
                <a:cs typeface="Trebuchet MS"/>
              </a:rPr>
              <a:t>We</a:t>
            </a:r>
            <a:r>
              <a:rPr sz="3750" spc="-195" dirty="0">
                <a:solidFill>
                  <a:srgbClr val="F4F5FB"/>
                </a:solidFill>
                <a:latin typeface="Trebuchet MS"/>
                <a:cs typeface="Trebuchet MS"/>
              </a:rPr>
              <a:t> </a:t>
            </a:r>
            <a:r>
              <a:rPr sz="3750" spc="320" dirty="0">
                <a:solidFill>
                  <a:srgbClr val="F4F5FB"/>
                </a:solidFill>
                <a:latin typeface="Trebuchet MS"/>
                <a:cs typeface="Trebuchet MS"/>
              </a:rPr>
              <a:t>reframe</a:t>
            </a:r>
            <a:r>
              <a:rPr sz="3750" spc="-190" dirty="0">
                <a:solidFill>
                  <a:srgbClr val="F4F5FB"/>
                </a:solidFill>
                <a:latin typeface="Trebuchet MS"/>
                <a:cs typeface="Trebuchet MS"/>
              </a:rPr>
              <a:t> </a:t>
            </a:r>
            <a:r>
              <a:rPr sz="3750" spc="245" dirty="0">
                <a:solidFill>
                  <a:srgbClr val="F4F5FB"/>
                </a:solidFill>
                <a:latin typeface="Trebuchet MS"/>
                <a:cs typeface="Trebuchet MS"/>
              </a:rPr>
              <a:t>object</a:t>
            </a:r>
            <a:r>
              <a:rPr sz="3750" spc="-190" dirty="0">
                <a:solidFill>
                  <a:srgbClr val="F4F5FB"/>
                </a:solidFill>
                <a:latin typeface="Trebuchet MS"/>
                <a:cs typeface="Trebuchet MS"/>
              </a:rPr>
              <a:t> </a:t>
            </a:r>
            <a:r>
              <a:rPr sz="3750" spc="270" dirty="0">
                <a:solidFill>
                  <a:srgbClr val="F4F5FB"/>
                </a:solidFill>
                <a:latin typeface="Trebuchet MS"/>
                <a:cs typeface="Trebuchet MS"/>
              </a:rPr>
              <a:t>detection</a:t>
            </a:r>
            <a:r>
              <a:rPr sz="3750" spc="-190" dirty="0">
                <a:solidFill>
                  <a:srgbClr val="F4F5FB"/>
                </a:solidFill>
                <a:latin typeface="Trebuchet MS"/>
                <a:cs typeface="Trebuchet MS"/>
              </a:rPr>
              <a:t> </a:t>
            </a:r>
            <a:r>
              <a:rPr sz="3750" spc="550" dirty="0">
                <a:solidFill>
                  <a:srgbClr val="F4F5FB"/>
                </a:solidFill>
                <a:latin typeface="Trebuchet MS"/>
                <a:cs typeface="Trebuchet MS"/>
              </a:rPr>
              <a:t>as</a:t>
            </a:r>
            <a:r>
              <a:rPr sz="3750" spc="-190" dirty="0">
                <a:solidFill>
                  <a:srgbClr val="F4F5FB"/>
                </a:solidFill>
                <a:latin typeface="Trebuchet MS"/>
                <a:cs typeface="Trebuchet MS"/>
              </a:rPr>
              <a:t> </a:t>
            </a:r>
            <a:r>
              <a:rPr sz="3750" spc="665" dirty="0">
                <a:solidFill>
                  <a:srgbClr val="F4F5FB"/>
                </a:solidFill>
                <a:latin typeface="Trebuchet MS"/>
                <a:cs typeface="Trebuchet MS"/>
              </a:rPr>
              <a:t>a</a:t>
            </a:r>
            <a:r>
              <a:rPr sz="3750" spc="-190" dirty="0">
                <a:solidFill>
                  <a:srgbClr val="F4F5FB"/>
                </a:solidFill>
                <a:latin typeface="Trebuchet MS"/>
                <a:cs typeface="Trebuchet MS"/>
              </a:rPr>
              <a:t> </a:t>
            </a:r>
            <a:r>
              <a:rPr sz="3750" spc="285" dirty="0">
                <a:solidFill>
                  <a:srgbClr val="F4F5FB"/>
                </a:solidFill>
                <a:latin typeface="Trebuchet MS"/>
                <a:cs typeface="Trebuchet MS"/>
              </a:rPr>
              <a:t>single</a:t>
            </a:r>
            <a:r>
              <a:rPr sz="3750" spc="-190" dirty="0">
                <a:solidFill>
                  <a:srgbClr val="F4F5FB"/>
                </a:solidFill>
                <a:latin typeface="Trebuchet MS"/>
                <a:cs typeface="Trebuchet MS"/>
              </a:rPr>
              <a:t> </a:t>
            </a:r>
            <a:r>
              <a:rPr sz="3750" spc="355" dirty="0">
                <a:solidFill>
                  <a:srgbClr val="F4F5FB"/>
                </a:solidFill>
                <a:latin typeface="Trebuchet MS"/>
                <a:cs typeface="Trebuchet MS"/>
              </a:rPr>
              <a:t>regression </a:t>
            </a:r>
            <a:r>
              <a:rPr sz="3750" spc="360" dirty="0">
                <a:solidFill>
                  <a:srgbClr val="F4F5FB"/>
                </a:solidFill>
                <a:latin typeface="Trebuchet MS"/>
                <a:cs typeface="Trebuchet MS"/>
              </a:rPr>
              <a:t> </a:t>
            </a:r>
            <a:r>
              <a:rPr sz="3750" spc="250" dirty="0">
                <a:solidFill>
                  <a:srgbClr val="F4F5FB"/>
                </a:solidFill>
                <a:latin typeface="Trebuchet MS"/>
                <a:cs typeface="Trebuchet MS"/>
              </a:rPr>
              <a:t>problem,</a:t>
            </a:r>
            <a:r>
              <a:rPr sz="3750" spc="-200" dirty="0">
                <a:solidFill>
                  <a:srgbClr val="F4F5FB"/>
                </a:solidFill>
                <a:latin typeface="Trebuchet MS"/>
                <a:cs typeface="Trebuchet MS"/>
              </a:rPr>
              <a:t> </a:t>
            </a:r>
            <a:r>
              <a:rPr sz="3750" spc="229" dirty="0">
                <a:solidFill>
                  <a:srgbClr val="F4F5FB"/>
                </a:solidFill>
                <a:latin typeface="Trebuchet MS"/>
                <a:cs typeface="Trebuchet MS"/>
              </a:rPr>
              <a:t>straight</a:t>
            </a:r>
            <a:r>
              <a:rPr sz="3750" spc="-195" dirty="0">
                <a:solidFill>
                  <a:srgbClr val="F4F5FB"/>
                </a:solidFill>
                <a:latin typeface="Trebuchet MS"/>
                <a:cs typeface="Trebuchet MS"/>
              </a:rPr>
              <a:t> </a:t>
            </a:r>
            <a:r>
              <a:rPr sz="3750" spc="305" dirty="0">
                <a:solidFill>
                  <a:srgbClr val="F4F5FB"/>
                </a:solidFill>
                <a:latin typeface="Trebuchet MS"/>
                <a:cs typeface="Trebuchet MS"/>
              </a:rPr>
              <a:t>from</a:t>
            </a:r>
            <a:r>
              <a:rPr sz="3750" spc="-200" dirty="0">
                <a:solidFill>
                  <a:srgbClr val="F4F5FB"/>
                </a:solidFill>
                <a:latin typeface="Trebuchet MS"/>
                <a:cs typeface="Trebuchet MS"/>
              </a:rPr>
              <a:t> </a:t>
            </a:r>
            <a:r>
              <a:rPr sz="3750" spc="465" dirty="0">
                <a:solidFill>
                  <a:srgbClr val="F4F5FB"/>
                </a:solidFill>
                <a:latin typeface="Trebuchet MS"/>
                <a:cs typeface="Trebuchet MS"/>
              </a:rPr>
              <a:t>image</a:t>
            </a:r>
            <a:r>
              <a:rPr sz="3750" spc="-200" dirty="0">
                <a:solidFill>
                  <a:srgbClr val="F4F5FB"/>
                </a:solidFill>
                <a:latin typeface="Trebuchet MS"/>
                <a:cs typeface="Trebuchet MS"/>
              </a:rPr>
              <a:t> </a:t>
            </a:r>
            <a:r>
              <a:rPr sz="3750" spc="200" dirty="0">
                <a:solidFill>
                  <a:srgbClr val="F4F5FB"/>
                </a:solidFill>
                <a:latin typeface="Trebuchet MS"/>
                <a:cs typeface="Trebuchet MS"/>
              </a:rPr>
              <a:t>pixels</a:t>
            </a:r>
            <a:r>
              <a:rPr sz="3750" spc="-195" dirty="0">
                <a:solidFill>
                  <a:srgbClr val="F4F5FB"/>
                </a:solidFill>
                <a:latin typeface="Trebuchet MS"/>
                <a:cs typeface="Trebuchet MS"/>
              </a:rPr>
              <a:t> </a:t>
            </a:r>
            <a:r>
              <a:rPr sz="3750" spc="195" dirty="0">
                <a:solidFill>
                  <a:srgbClr val="F4F5FB"/>
                </a:solidFill>
                <a:latin typeface="Trebuchet MS"/>
                <a:cs typeface="Trebuchet MS"/>
              </a:rPr>
              <a:t>to</a:t>
            </a:r>
            <a:r>
              <a:rPr sz="3750" spc="-195" dirty="0">
                <a:solidFill>
                  <a:srgbClr val="F4F5FB"/>
                </a:solidFill>
                <a:latin typeface="Trebuchet MS"/>
                <a:cs typeface="Trebuchet MS"/>
              </a:rPr>
              <a:t> </a:t>
            </a:r>
            <a:r>
              <a:rPr sz="3750" spc="415" dirty="0">
                <a:solidFill>
                  <a:srgbClr val="F4F5FB"/>
                </a:solidFill>
                <a:latin typeface="Trebuchet MS"/>
                <a:cs typeface="Trebuchet MS"/>
              </a:rPr>
              <a:t>bounding</a:t>
            </a:r>
            <a:r>
              <a:rPr sz="3750" spc="-195" dirty="0">
                <a:solidFill>
                  <a:srgbClr val="F4F5FB"/>
                </a:solidFill>
                <a:latin typeface="Trebuchet MS"/>
                <a:cs typeface="Trebuchet MS"/>
              </a:rPr>
              <a:t> </a:t>
            </a:r>
            <a:r>
              <a:rPr sz="3750" spc="385" dirty="0">
                <a:solidFill>
                  <a:srgbClr val="F4F5FB"/>
                </a:solidFill>
                <a:latin typeface="Trebuchet MS"/>
                <a:cs typeface="Trebuchet MS"/>
              </a:rPr>
              <a:t>box </a:t>
            </a:r>
            <a:r>
              <a:rPr sz="3750" spc="-1115" dirty="0">
                <a:solidFill>
                  <a:srgbClr val="F4F5FB"/>
                </a:solidFill>
                <a:latin typeface="Trebuchet MS"/>
                <a:cs typeface="Trebuchet MS"/>
              </a:rPr>
              <a:t> </a:t>
            </a:r>
            <a:r>
              <a:rPr sz="3750" spc="365" dirty="0">
                <a:solidFill>
                  <a:srgbClr val="F4F5FB"/>
                </a:solidFill>
                <a:latin typeface="Trebuchet MS"/>
                <a:cs typeface="Trebuchet MS"/>
              </a:rPr>
              <a:t>coordinates</a:t>
            </a:r>
            <a:r>
              <a:rPr sz="3750" spc="-200" dirty="0">
                <a:solidFill>
                  <a:srgbClr val="F4F5FB"/>
                </a:solidFill>
                <a:latin typeface="Trebuchet MS"/>
                <a:cs typeface="Trebuchet MS"/>
              </a:rPr>
              <a:t> </a:t>
            </a:r>
            <a:r>
              <a:rPr sz="3750" spc="505" dirty="0">
                <a:solidFill>
                  <a:srgbClr val="F4F5FB"/>
                </a:solidFill>
                <a:latin typeface="Trebuchet MS"/>
                <a:cs typeface="Trebuchet MS"/>
              </a:rPr>
              <a:t>and</a:t>
            </a:r>
            <a:r>
              <a:rPr sz="3750" spc="-195" dirty="0">
                <a:solidFill>
                  <a:srgbClr val="F4F5FB"/>
                </a:solidFill>
                <a:latin typeface="Trebuchet MS"/>
                <a:cs typeface="Trebuchet MS"/>
              </a:rPr>
              <a:t> </a:t>
            </a:r>
            <a:r>
              <a:rPr sz="3750" spc="390" dirty="0">
                <a:solidFill>
                  <a:srgbClr val="F4F5FB"/>
                </a:solidFill>
                <a:latin typeface="Trebuchet MS"/>
                <a:cs typeface="Trebuchet MS"/>
              </a:rPr>
              <a:t>class</a:t>
            </a:r>
            <a:r>
              <a:rPr sz="3750" spc="-195" dirty="0">
                <a:solidFill>
                  <a:srgbClr val="F4F5FB"/>
                </a:solidFill>
                <a:latin typeface="Trebuchet MS"/>
                <a:cs typeface="Trebuchet MS"/>
              </a:rPr>
              <a:t> </a:t>
            </a:r>
            <a:r>
              <a:rPr sz="3750" spc="235" dirty="0">
                <a:solidFill>
                  <a:srgbClr val="F4F5FB"/>
                </a:solidFill>
                <a:latin typeface="Trebuchet MS"/>
                <a:cs typeface="Trebuchet MS"/>
              </a:rPr>
              <a:t>probabilities</a:t>
            </a:r>
            <a:endParaRPr sz="3750">
              <a:latin typeface="Trebuchet MS"/>
              <a:cs typeface="Trebuchet MS"/>
            </a:endParaRPr>
          </a:p>
          <a:p>
            <a:pPr>
              <a:lnSpc>
                <a:spcPct val="100000"/>
              </a:lnSpc>
              <a:spcBef>
                <a:spcPts val="50"/>
              </a:spcBef>
            </a:pPr>
            <a:endParaRPr sz="4050">
              <a:latin typeface="Trebuchet MS"/>
              <a:cs typeface="Trebuchet MS"/>
            </a:endParaRPr>
          </a:p>
          <a:p>
            <a:pPr marL="12700" marR="658495">
              <a:lnSpc>
                <a:spcPct val="105700"/>
              </a:lnSpc>
            </a:pPr>
            <a:r>
              <a:rPr sz="3750" spc="220" dirty="0">
                <a:solidFill>
                  <a:srgbClr val="F4F5FB"/>
                </a:solidFill>
                <a:latin typeface="Trebuchet MS"/>
                <a:cs typeface="Trebuchet MS"/>
              </a:rPr>
              <a:t>We</a:t>
            </a:r>
            <a:r>
              <a:rPr sz="3750" spc="-195" dirty="0">
                <a:solidFill>
                  <a:srgbClr val="F4F5FB"/>
                </a:solidFill>
                <a:latin typeface="Trebuchet MS"/>
                <a:cs typeface="Trebuchet MS"/>
              </a:rPr>
              <a:t> </a:t>
            </a:r>
            <a:r>
              <a:rPr sz="3750" spc="340" dirty="0">
                <a:solidFill>
                  <a:srgbClr val="F4F5FB"/>
                </a:solidFill>
                <a:latin typeface="Trebuchet MS"/>
                <a:cs typeface="Trebuchet MS"/>
              </a:rPr>
              <a:t>frame</a:t>
            </a:r>
            <a:r>
              <a:rPr sz="3750" spc="-190" dirty="0">
                <a:solidFill>
                  <a:srgbClr val="F4F5FB"/>
                </a:solidFill>
                <a:latin typeface="Trebuchet MS"/>
                <a:cs typeface="Trebuchet MS"/>
              </a:rPr>
              <a:t> </a:t>
            </a:r>
            <a:r>
              <a:rPr sz="3750" spc="270" dirty="0">
                <a:solidFill>
                  <a:srgbClr val="F4F5FB"/>
                </a:solidFill>
                <a:latin typeface="Trebuchet MS"/>
                <a:cs typeface="Trebuchet MS"/>
              </a:rPr>
              <a:t>detection</a:t>
            </a:r>
            <a:r>
              <a:rPr sz="3750" spc="-190" dirty="0">
                <a:solidFill>
                  <a:srgbClr val="F4F5FB"/>
                </a:solidFill>
                <a:latin typeface="Trebuchet MS"/>
                <a:cs typeface="Trebuchet MS"/>
              </a:rPr>
              <a:t> </a:t>
            </a:r>
            <a:r>
              <a:rPr sz="3750" spc="550" dirty="0">
                <a:solidFill>
                  <a:srgbClr val="F4F5FB"/>
                </a:solidFill>
                <a:latin typeface="Trebuchet MS"/>
                <a:cs typeface="Trebuchet MS"/>
              </a:rPr>
              <a:t>as</a:t>
            </a:r>
            <a:r>
              <a:rPr sz="3750" spc="-190" dirty="0">
                <a:solidFill>
                  <a:srgbClr val="F4F5FB"/>
                </a:solidFill>
                <a:latin typeface="Trebuchet MS"/>
                <a:cs typeface="Trebuchet MS"/>
              </a:rPr>
              <a:t> </a:t>
            </a:r>
            <a:r>
              <a:rPr sz="3750" spc="665" dirty="0">
                <a:solidFill>
                  <a:srgbClr val="F4F5FB"/>
                </a:solidFill>
                <a:latin typeface="Trebuchet MS"/>
                <a:cs typeface="Trebuchet MS"/>
              </a:rPr>
              <a:t>a</a:t>
            </a:r>
            <a:r>
              <a:rPr sz="3750" spc="-190" dirty="0">
                <a:solidFill>
                  <a:srgbClr val="F4F5FB"/>
                </a:solidFill>
                <a:latin typeface="Trebuchet MS"/>
                <a:cs typeface="Trebuchet MS"/>
              </a:rPr>
              <a:t> </a:t>
            </a:r>
            <a:r>
              <a:rPr sz="3750" spc="355" dirty="0">
                <a:solidFill>
                  <a:srgbClr val="F4F5FB"/>
                </a:solidFill>
                <a:latin typeface="Trebuchet MS"/>
                <a:cs typeface="Trebuchet MS"/>
              </a:rPr>
              <a:t>regression</a:t>
            </a:r>
            <a:r>
              <a:rPr sz="3750" spc="-195" dirty="0">
                <a:solidFill>
                  <a:srgbClr val="F4F5FB"/>
                </a:solidFill>
                <a:latin typeface="Trebuchet MS"/>
                <a:cs typeface="Trebuchet MS"/>
              </a:rPr>
              <a:t> </a:t>
            </a:r>
            <a:r>
              <a:rPr sz="3750" spc="355" dirty="0">
                <a:solidFill>
                  <a:srgbClr val="F4F5FB"/>
                </a:solidFill>
                <a:latin typeface="Trebuchet MS"/>
                <a:cs typeface="Trebuchet MS"/>
              </a:rPr>
              <a:t>problem</a:t>
            </a:r>
            <a:r>
              <a:rPr sz="3750" spc="-195" dirty="0">
                <a:solidFill>
                  <a:srgbClr val="F4F5FB"/>
                </a:solidFill>
                <a:latin typeface="Trebuchet MS"/>
                <a:cs typeface="Trebuchet MS"/>
              </a:rPr>
              <a:t> </a:t>
            </a:r>
            <a:r>
              <a:rPr sz="3750" spc="290" dirty="0">
                <a:solidFill>
                  <a:srgbClr val="F4F5FB"/>
                </a:solidFill>
                <a:latin typeface="Trebuchet MS"/>
                <a:cs typeface="Trebuchet MS"/>
              </a:rPr>
              <a:t>we</a:t>
            </a:r>
            <a:r>
              <a:rPr sz="3750" spc="-190" dirty="0">
                <a:solidFill>
                  <a:srgbClr val="F4F5FB"/>
                </a:solidFill>
                <a:latin typeface="Trebuchet MS"/>
                <a:cs typeface="Trebuchet MS"/>
              </a:rPr>
              <a:t> </a:t>
            </a:r>
            <a:r>
              <a:rPr sz="3750" spc="130" dirty="0">
                <a:solidFill>
                  <a:srgbClr val="F4F5FB"/>
                </a:solidFill>
                <a:latin typeface="Trebuchet MS"/>
                <a:cs typeface="Trebuchet MS"/>
              </a:rPr>
              <a:t>don’t </a:t>
            </a:r>
            <a:r>
              <a:rPr sz="3750" spc="-1115" dirty="0">
                <a:solidFill>
                  <a:srgbClr val="F4F5FB"/>
                </a:solidFill>
                <a:latin typeface="Trebuchet MS"/>
                <a:cs typeface="Trebuchet MS"/>
              </a:rPr>
              <a:t> </a:t>
            </a:r>
            <a:r>
              <a:rPr sz="3750" spc="430" dirty="0">
                <a:solidFill>
                  <a:srgbClr val="F4F5FB"/>
                </a:solidFill>
                <a:latin typeface="Trebuchet MS"/>
                <a:cs typeface="Trebuchet MS"/>
              </a:rPr>
              <a:t>need</a:t>
            </a:r>
            <a:r>
              <a:rPr sz="3750" spc="-200" dirty="0">
                <a:solidFill>
                  <a:srgbClr val="F4F5FB"/>
                </a:solidFill>
                <a:latin typeface="Trebuchet MS"/>
                <a:cs typeface="Trebuchet MS"/>
              </a:rPr>
              <a:t> </a:t>
            </a:r>
            <a:r>
              <a:rPr sz="3750" spc="665" dirty="0">
                <a:solidFill>
                  <a:srgbClr val="F4F5FB"/>
                </a:solidFill>
                <a:latin typeface="Trebuchet MS"/>
                <a:cs typeface="Trebuchet MS"/>
              </a:rPr>
              <a:t>a</a:t>
            </a:r>
            <a:r>
              <a:rPr sz="3750" spc="-195" dirty="0">
                <a:solidFill>
                  <a:srgbClr val="F4F5FB"/>
                </a:solidFill>
                <a:latin typeface="Trebuchet MS"/>
                <a:cs typeface="Trebuchet MS"/>
              </a:rPr>
              <a:t> </a:t>
            </a:r>
            <a:r>
              <a:rPr sz="3750" spc="370" dirty="0">
                <a:solidFill>
                  <a:srgbClr val="F4F5FB"/>
                </a:solidFill>
                <a:latin typeface="Trebuchet MS"/>
                <a:cs typeface="Trebuchet MS"/>
              </a:rPr>
              <a:t>complex</a:t>
            </a:r>
            <a:r>
              <a:rPr sz="3750" spc="-195" dirty="0">
                <a:solidFill>
                  <a:srgbClr val="F4F5FB"/>
                </a:solidFill>
                <a:latin typeface="Trebuchet MS"/>
                <a:cs typeface="Trebuchet MS"/>
              </a:rPr>
              <a:t> </a:t>
            </a:r>
            <a:r>
              <a:rPr sz="3750" spc="145" dirty="0">
                <a:solidFill>
                  <a:srgbClr val="F4F5FB"/>
                </a:solidFill>
                <a:latin typeface="Trebuchet MS"/>
                <a:cs typeface="Trebuchet MS"/>
              </a:rPr>
              <a:t>pipeline.</a:t>
            </a:r>
            <a:endParaRPr sz="3750">
              <a:latin typeface="Trebuchet MS"/>
              <a:cs typeface="Trebuchet MS"/>
            </a:endParaRPr>
          </a:p>
          <a:p>
            <a:pPr>
              <a:lnSpc>
                <a:spcPct val="100000"/>
              </a:lnSpc>
              <a:spcBef>
                <a:spcPts val="50"/>
              </a:spcBef>
            </a:pPr>
            <a:endParaRPr sz="4050">
              <a:latin typeface="Trebuchet MS"/>
              <a:cs typeface="Trebuchet MS"/>
            </a:endParaRPr>
          </a:p>
          <a:p>
            <a:pPr marL="12700" marR="5080">
              <a:lnSpc>
                <a:spcPct val="105700"/>
              </a:lnSpc>
              <a:spcBef>
                <a:spcPts val="5"/>
              </a:spcBef>
            </a:pPr>
            <a:r>
              <a:rPr sz="3750" spc="220" dirty="0">
                <a:solidFill>
                  <a:srgbClr val="F4F5FB"/>
                </a:solidFill>
                <a:latin typeface="Trebuchet MS"/>
                <a:cs typeface="Trebuchet MS"/>
              </a:rPr>
              <a:t>We</a:t>
            </a:r>
            <a:r>
              <a:rPr sz="3750" spc="-195" dirty="0">
                <a:solidFill>
                  <a:srgbClr val="F4F5FB"/>
                </a:solidFill>
                <a:latin typeface="Trebuchet MS"/>
                <a:cs typeface="Trebuchet MS"/>
              </a:rPr>
              <a:t> </a:t>
            </a:r>
            <a:r>
              <a:rPr sz="3750" spc="254" dirty="0">
                <a:solidFill>
                  <a:srgbClr val="F4F5FB"/>
                </a:solidFill>
                <a:latin typeface="Trebuchet MS"/>
                <a:cs typeface="Trebuchet MS"/>
              </a:rPr>
              <a:t>simply</a:t>
            </a:r>
            <a:r>
              <a:rPr sz="3750" spc="-195" dirty="0">
                <a:solidFill>
                  <a:srgbClr val="F4F5FB"/>
                </a:solidFill>
                <a:latin typeface="Trebuchet MS"/>
                <a:cs typeface="Trebuchet MS"/>
              </a:rPr>
              <a:t> </a:t>
            </a:r>
            <a:r>
              <a:rPr sz="3750" spc="285" dirty="0">
                <a:solidFill>
                  <a:srgbClr val="F4F5FB"/>
                </a:solidFill>
                <a:latin typeface="Trebuchet MS"/>
                <a:cs typeface="Trebuchet MS"/>
              </a:rPr>
              <a:t>run</a:t>
            </a:r>
            <a:r>
              <a:rPr sz="3750" spc="-195" dirty="0">
                <a:solidFill>
                  <a:srgbClr val="F4F5FB"/>
                </a:solidFill>
                <a:latin typeface="Trebuchet MS"/>
                <a:cs typeface="Trebuchet MS"/>
              </a:rPr>
              <a:t> </a:t>
            </a:r>
            <a:r>
              <a:rPr sz="3750" spc="355" dirty="0">
                <a:solidFill>
                  <a:srgbClr val="F4F5FB"/>
                </a:solidFill>
                <a:latin typeface="Trebuchet MS"/>
                <a:cs typeface="Trebuchet MS"/>
              </a:rPr>
              <a:t>our</a:t>
            </a:r>
            <a:r>
              <a:rPr sz="3750" spc="-195" dirty="0">
                <a:solidFill>
                  <a:srgbClr val="F4F5FB"/>
                </a:solidFill>
                <a:latin typeface="Trebuchet MS"/>
                <a:cs typeface="Trebuchet MS"/>
              </a:rPr>
              <a:t> </a:t>
            </a:r>
            <a:r>
              <a:rPr sz="3750" spc="295" dirty="0">
                <a:solidFill>
                  <a:srgbClr val="F4F5FB"/>
                </a:solidFill>
                <a:latin typeface="Trebuchet MS"/>
                <a:cs typeface="Trebuchet MS"/>
              </a:rPr>
              <a:t>neural</a:t>
            </a:r>
            <a:r>
              <a:rPr sz="3750" spc="-195" dirty="0">
                <a:solidFill>
                  <a:srgbClr val="F4F5FB"/>
                </a:solidFill>
                <a:latin typeface="Trebuchet MS"/>
                <a:cs typeface="Trebuchet MS"/>
              </a:rPr>
              <a:t> </a:t>
            </a:r>
            <a:r>
              <a:rPr sz="3750" spc="235" dirty="0">
                <a:solidFill>
                  <a:srgbClr val="F4F5FB"/>
                </a:solidFill>
                <a:latin typeface="Trebuchet MS"/>
                <a:cs typeface="Trebuchet MS"/>
              </a:rPr>
              <a:t>network</a:t>
            </a:r>
            <a:r>
              <a:rPr sz="3750" spc="-195" dirty="0">
                <a:solidFill>
                  <a:srgbClr val="F4F5FB"/>
                </a:solidFill>
                <a:latin typeface="Trebuchet MS"/>
                <a:cs typeface="Trebuchet MS"/>
              </a:rPr>
              <a:t> </a:t>
            </a:r>
            <a:r>
              <a:rPr sz="3750" spc="484" dirty="0">
                <a:solidFill>
                  <a:srgbClr val="F4F5FB"/>
                </a:solidFill>
                <a:latin typeface="Trebuchet MS"/>
                <a:cs typeface="Trebuchet MS"/>
              </a:rPr>
              <a:t>on</a:t>
            </a:r>
            <a:r>
              <a:rPr sz="3750" spc="-190" dirty="0">
                <a:solidFill>
                  <a:srgbClr val="F4F5FB"/>
                </a:solidFill>
                <a:latin typeface="Trebuchet MS"/>
                <a:cs typeface="Trebuchet MS"/>
              </a:rPr>
              <a:t> </a:t>
            </a:r>
            <a:r>
              <a:rPr sz="3750" spc="665" dirty="0">
                <a:solidFill>
                  <a:srgbClr val="F4F5FB"/>
                </a:solidFill>
                <a:latin typeface="Trebuchet MS"/>
                <a:cs typeface="Trebuchet MS"/>
              </a:rPr>
              <a:t>a</a:t>
            </a:r>
            <a:r>
              <a:rPr sz="3750" spc="-195" dirty="0">
                <a:solidFill>
                  <a:srgbClr val="F4F5FB"/>
                </a:solidFill>
                <a:latin typeface="Trebuchet MS"/>
                <a:cs typeface="Trebuchet MS"/>
              </a:rPr>
              <a:t> </a:t>
            </a:r>
            <a:r>
              <a:rPr sz="3750" spc="320" dirty="0">
                <a:solidFill>
                  <a:srgbClr val="F4F5FB"/>
                </a:solidFill>
                <a:latin typeface="Trebuchet MS"/>
                <a:cs typeface="Trebuchet MS"/>
              </a:rPr>
              <a:t>new</a:t>
            </a:r>
            <a:r>
              <a:rPr sz="3750" spc="-200" dirty="0">
                <a:solidFill>
                  <a:srgbClr val="F4F5FB"/>
                </a:solidFill>
                <a:latin typeface="Trebuchet MS"/>
                <a:cs typeface="Trebuchet MS"/>
              </a:rPr>
              <a:t> </a:t>
            </a:r>
            <a:r>
              <a:rPr sz="3750" spc="465" dirty="0">
                <a:solidFill>
                  <a:srgbClr val="F4F5FB"/>
                </a:solidFill>
                <a:latin typeface="Trebuchet MS"/>
                <a:cs typeface="Trebuchet MS"/>
              </a:rPr>
              <a:t>image</a:t>
            </a:r>
            <a:r>
              <a:rPr sz="3750" spc="-195" dirty="0">
                <a:solidFill>
                  <a:srgbClr val="F4F5FB"/>
                </a:solidFill>
                <a:latin typeface="Trebuchet MS"/>
                <a:cs typeface="Trebuchet MS"/>
              </a:rPr>
              <a:t> </a:t>
            </a:r>
            <a:r>
              <a:rPr sz="3750" spc="229" dirty="0">
                <a:solidFill>
                  <a:srgbClr val="F4F5FB"/>
                </a:solidFill>
                <a:latin typeface="Trebuchet MS"/>
                <a:cs typeface="Trebuchet MS"/>
              </a:rPr>
              <a:t>at</a:t>
            </a:r>
            <a:r>
              <a:rPr sz="3750" spc="-195" dirty="0">
                <a:solidFill>
                  <a:srgbClr val="F4F5FB"/>
                </a:solidFill>
                <a:latin typeface="Trebuchet MS"/>
                <a:cs typeface="Trebuchet MS"/>
              </a:rPr>
              <a:t> </a:t>
            </a:r>
            <a:r>
              <a:rPr sz="3750" spc="114" dirty="0">
                <a:solidFill>
                  <a:srgbClr val="F4F5FB"/>
                </a:solidFill>
                <a:latin typeface="Trebuchet MS"/>
                <a:cs typeface="Trebuchet MS"/>
              </a:rPr>
              <a:t>test </a:t>
            </a:r>
            <a:r>
              <a:rPr sz="3750" spc="-1115" dirty="0">
                <a:solidFill>
                  <a:srgbClr val="F4F5FB"/>
                </a:solidFill>
                <a:latin typeface="Trebuchet MS"/>
                <a:cs typeface="Trebuchet MS"/>
              </a:rPr>
              <a:t> </a:t>
            </a:r>
            <a:r>
              <a:rPr sz="3750" spc="185" dirty="0">
                <a:solidFill>
                  <a:srgbClr val="F4F5FB"/>
                </a:solidFill>
                <a:latin typeface="Trebuchet MS"/>
                <a:cs typeface="Trebuchet MS"/>
              </a:rPr>
              <a:t>time</a:t>
            </a:r>
            <a:r>
              <a:rPr sz="3750" spc="-200" dirty="0">
                <a:solidFill>
                  <a:srgbClr val="F4F5FB"/>
                </a:solidFill>
                <a:latin typeface="Trebuchet MS"/>
                <a:cs typeface="Trebuchet MS"/>
              </a:rPr>
              <a:t> </a:t>
            </a:r>
            <a:r>
              <a:rPr sz="3750" spc="195" dirty="0">
                <a:solidFill>
                  <a:srgbClr val="F4F5FB"/>
                </a:solidFill>
                <a:latin typeface="Trebuchet MS"/>
                <a:cs typeface="Trebuchet MS"/>
              </a:rPr>
              <a:t>to</a:t>
            </a:r>
            <a:r>
              <a:rPr sz="3750" spc="-195" dirty="0">
                <a:solidFill>
                  <a:srgbClr val="F4F5FB"/>
                </a:solidFill>
                <a:latin typeface="Trebuchet MS"/>
                <a:cs typeface="Trebuchet MS"/>
              </a:rPr>
              <a:t> </a:t>
            </a:r>
            <a:r>
              <a:rPr sz="3750" spc="265" dirty="0">
                <a:solidFill>
                  <a:srgbClr val="F4F5FB"/>
                </a:solidFill>
                <a:latin typeface="Trebuchet MS"/>
                <a:cs typeface="Trebuchet MS"/>
              </a:rPr>
              <a:t>predict</a:t>
            </a:r>
            <a:r>
              <a:rPr sz="3750" spc="-195" dirty="0">
                <a:solidFill>
                  <a:srgbClr val="F4F5FB"/>
                </a:solidFill>
                <a:latin typeface="Trebuchet MS"/>
                <a:cs typeface="Trebuchet MS"/>
              </a:rPr>
              <a:t> </a:t>
            </a:r>
            <a:r>
              <a:rPr sz="3750" spc="204" dirty="0">
                <a:solidFill>
                  <a:srgbClr val="F4F5FB"/>
                </a:solidFill>
                <a:latin typeface="Trebuchet MS"/>
                <a:cs typeface="Trebuchet MS"/>
              </a:rPr>
              <a:t>detections.</a:t>
            </a:r>
            <a:endParaRPr sz="3750">
              <a:latin typeface="Trebuchet MS"/>
              <a:cs typeface="Trebuchet MS"/>
            </a:endParaRPr>
          </a:p>
        </p:txBody>
      </p:sp>
      <p:grpSp>
        <p:nvGrpSpPr>
          <p:cNvPr id="13" name="object 13"/>
          <p:cNvGrpSpPr/>
          <p:nvPr/>
        </p:nvGrpSpPr>
        <p:grpSpPr>
          <a:xfrm>
            <a:off x="0" y="0"/>
            <a:ext cx="17750155" cy="4629150"/>
            <a:chOff x="0" y="0"/>
            <a:chExt cx="17750155" cy="4629150"/>
          </a:xfrm>
        </p:grpSpPr>
        <p:pic>
          <p:nvPicPr>
            <p:cNvPr id="14" name="object 14"/>
            <p:cNvPicPr/>
            <p:nvPr/>
          </p:nvPicPr>
          <p:blipFill>
            <a:blip r:embed="rId5" cstate="print"/>
            <a:stretch>
              <a:fillRect/>
            </a:stretch>
          </p:blipFill>
          <p:spPr>
            <a:xfrm>
              <a:off x="14149699" y="1028701"/>
              <a:ext cx="3600449" cy="3600449"/>
            </a:xfrm>
            <a:prstGeom prst="rect">
              <a:avLst/>
            </a:prstGeom>
          </p:spPr>
        </p:pic>
        <p:sp>
          <p:nvSpPr>
            <p:cNvPr id="15" name="object 15"/>
            <p:cNvSpPr/>
            <p:nvPr/>
          </p:nvSpPr>
          <p:spPr>
            <a:xfrm>
              <a:off x="130215" y="462873"/>
              <a:ext cx="403225" cy="421005"/>
            </a:xfrm>
            <a:custGeom>
              <a:avLst/>
              <a:gdLst/>
              <a:ahLst/>
              <a:cxnLst/>
              <a:rect l="l" t="t" r="r" b="b"/>
              <a:pathLst>
                <a:path w="403225" h="421005">
                  <a:moveTo>
                    <a:pt x="257838" y="420629"/>
                  </a:moveTo>
                  <a:lnTo>
                    <a:pt x="235878" y="361316"/>
                  </a:lnTo>
                  <a:lnTo>
                    <a:pt x="215975" y="316469"/>
                  </a:lnTo>
                  <a:lnTo>
                    <a:pt x="172355" y="264311"/>
                  </a:lnTo>
                  <a:lnTo>
                    <a:pt x="107018" y="252434"/>
                  </a:lnTo>
                  <a:lnTo>
                    <a:pt x="59966" y="257939"/>
                  </a:lnTo>
                  <a:lnTo>
                    <a:pt x="0" y="269119"/>
                  </a:lnTo>
                  <a:lnTo>
                    <a:pt x="56817" y="246211"/>
                  </a:lnTo>
                  <a:lnTo>
                    <a:pt x="99776" y="225444"/>
                  </a:lnTo>
                  <a:lnTo>
                    <a:pt x="149738" y="179918"/>
                  </a:lnTo>
                  <a:lnTo>
                    <a:pt x="161117" y="111712"/>
                  </a:lnTo>
                  <a:lnTo>
                    <a:pt x="155847" y="62596"/>
                  </a:lnTo>
                  <a:lnTo>
                    <a:pt x="145144" y="0"/>
                  </a:lnTo>
                  <a:lnTo>
                    <a:pt x="167091" y="59312"/>
                  </a:lnTo>
                  <a:lnTo>
                    <a:pt x="186989" y="104160"/>
                  </a:lnTo>
                  <a:lnTo>
                    <a:pt x="230611" y="156318"/>
                  </a:lnTo>
                  <a:lnTo>
                    <a:pt x="295958" y="168194"/>
                  </a:lnTo>
                  <a:lnTo>
                    <a:pt x="343014" y="162690"/>
                  </a:lnTo>
                  <a:lnTo>
                    <a:pt x="402982" y="151510"/>
                  </a:lnTo>
                  <a:lnTo>
                    <a:pt x="346153" y="174417"/>
                  </a:lnTo>
                  <a:lnTo>
                    <a:pt x="303188" y="195184"/>
                  </a:lnTo>
                  <a:lnTo>
                    <a:pt x="253228" y="240710"/>
                  </a:lnTo>
                  <a:lnTo>
                    <a:pt x="241859" y="308916"/>
                  </a:lnTo>
                  <a:lnTo>
                    <a:pt x="247133" y="358033"/>
                  </a:lnTo>
                  <a:lnTo>
                    <a:pt x="257838" y="420629"/>
                  </a:lnTo>
                  <a:close/>
                </a:path>
              </a:pathLst>
            </a:custGeom>
            <a:solidFill>
              <a:srgbClr val="C7C3C6"/>
            </a:solidFill>
          </p:spPr>
          <p:txBody>
            <a:bodyPr wrap="square" lIns="0" tIns="0" rIns="0" bIns="0" rtlCol="0"/>
            <a:lstStyle/>
            <a:p>
              <a:endParaRPr/>
            </a:p>
          </p:txBody>
        </p:sp>
        <p:sp>
          <p:nvSpPr>
            <p:cNvPr id="16" name="object 16"/>
            <p:cNvSpPr/>
            <p:nvPr/>
          </p:nvSpPr>
          <p:spPr>
            <a:xfrm>
              <a:off x="128292" y="461115"/>
              <a:ext cx="407034" cy="424815"/>
            </a:xfrm>
            <a:custGeom>
              <a:avLst/>
              <a:gdLst/>
              <a:ahLst/>
              <a:cxnLst/>
              <a:rect l="l" t="t" r="r" b="b"/>
              <a:pathLst>
                <a:path w="407034" h="424815">
                  <a:moveTo>
                    <a:pt x="2968" y="276150"/>
                  </a:moveTo>
                  <a:lnTo>
                    <a:pt x="0" y="265896"/>
                  </a:lnTo>
                  <a:lnTo>
                    <a:pt x="56119" y="243371"/>
                  </a:lnTo>
                  <a:lnTo>
                    <a:pt x="98413" y="223186"/>
                  </a:lnTo>
                  <a:lnTo>
                    <a:pt x="128308" y="202690"/>
                  </a:lnTo>
                  <a:lnTo>
                    <a:pt x="147234" y="179233"/>
                  </a:lnTo>
                  <a:lnTo>
                    <a:pt x="156618" y="150162"/>
                  </a:lnTo>
                  <a:lnTo>
                    <a:pt x="157888" y="112827"/>
                  </a:lnTo>
                  <a:lnTo>
                    <a:pt x="152472" y="64578"/>
                  </a:lnTo>
                  <a:lnTo>
                    <a:pt x="141798" y="2762"/>
                  </a:lnTo>
                  <a:lnTo>
                    <a:pt x="152127" y="0"/>
                  </a:lnTo>
                  <a:lnTo>
                    <a:pt x="173633" y="58385"/>
                  </a:lnTo>
                  <a:lnTo>
                    <a:pt x="162246" y="58385"/>
                  </a:lnTo>
                  <a:lnTo>
                    <a:pt x="168563" y="120613"/>
                  </a:lnTo>
                  <a:lnTo>
                    <a:pt x="163673" y="166408"/>
                  </a:lnTo>
                  <a:lnTo>
                    <a:pt x="144862" y="200802"/>
                  </a:lnTo>
                  <a:lnTo>
                    <a:pt x="109413" y="228827"/>
                  </a:lnTo>
                  <a:lnTo>
                    <a:pt x="54611" y="255516"/>
                  </a:lnTo>
                  <a:lnTo>
                    <a:pt x="163929" y="255516"/>
                  </a:lnTo>
                  <a:lnTo>
                    <a:pt x="170049" y="259376"/>
                  </a:lnTo>
                  <a:lnTo>
                    <a:pt x="108221" y="259376"/>
                  </a:lnTo>
                  <a:lnTo>
                    <a:pt x="62079" y="265022"/>
                  </a:lnTo>
                  <a:lnTo>
                    <a:pt x="2968" y="276150"/>
                  </a:lnTo>
                  <a:close/>
                </a:path>
                <a:path w="407034" h="424815">
                  <a:moveTo>
                    <a:pt x="292112" y="175464"/>
                  </a:moveTo>
                  <a:lnTo>
                    <a:pt x="247882" y="170685"/>
                  </a:lnTo>
                  <a:lnTo>
                    <a:pt x="214707" y="151463"/>
                  </a:lnTo>
                  <a:lnTo>
                    <a:pt x="187768" y="114972"/>
                  </a:lnTo>
                  <a:lnTo>
                    <a:pt x="162246" y="58385"/>
                  </a:lnTo>
                  <a:lnTo>
                    <a:pt x="173633" y="58385"/>
                  </a:lnTo>
                  <a:lnTo>
                    <a:pt x="193019" y="102686"/>
                  </a:lnTo>
                  <a:lnTo>
                    <a:pt x="212633" y="133882"/>
                  </a:lnTo>
                  <a:lnTo>
                    <a:pt x="235074" y="153634"/>
                  </a:lnTo>
                  <a:lnTo>
                    <a:pt x="262881" y="163431"/>
                  </a:lnTo>
                  <a:lnTo>
                    <a:pt x="298590" y="164763"/>
                  </a:lnTo>
                  <a:lnTo>
                    <a:pt x="390595" y="164763"/>
                  </a:lnTo>
                  <a:lnTo>
                    <a:pt x="380963" y="168628"/>
                  </a:lnTo>
                  <a:lnTo>
                    <a:pt x="352217" y="168628"/>
                  </a:lnTo>
                  <a:lnTo>
                    <a:pt x="292112" y="175464"/>
                  </a:lnTo>
                  <a:close/>
                </a:path>
                <a:path w="407034" h="424815">
                  <a:moveTo>
                    <a:pt x="390595" y="164763"/>
                  </a:moveTo>
                  <a:lnTo>
                    <a:pt x="298590" y="164763"/>
                  </a:lnTo>
                  <a:lnTo>
                    <a:pt x="344737" y="159121"/>
                  </a:lnTo>
                  <a:lnTo>
                    <a:pt x="403860" y="147994"/>
                  </a:lnTo>
                  <a:lnTo>
                    <a:pt x="406829" y="158248"/>
                  </a:lnTo>
                  <a:lnTo>
                    <a:pt x="390595" y="164763"/>
                  </a:lnTo>
                  <a:close/>
                </a:path>
                <a:path w="407034" h="424815">
                  <a:moveTo>
                    <a:pt x="255419" y="365759"/>
                  </a:moveTo>
                  <a:lnTo>
                    <a:pt x="244582" y="365759"/>
                  </a:lnTo>
                  <a:lnTo>
                    <a:pt x="238266" y="303531"/>
                  </a:lnTo>
                  <a:lnTo>
                    <a:pt x="243155" y="257736"/>
                  </a:lnTo>
                  <a:lnTo>
                    <a:pt x="261967" y="223342"/>
                  </a:lnTo>
                  <a:lnTo>
                    <a:pt x="297415" y="195317"/>
                  </a:lnTo>
                  <a:lnTo>
                    <a:pt x="352217" y="168628"/>
                  </a:lnTo>
                  <a:lnTo>
                    <a:pt x="380963" y="168628"/>
                  </a:lnTo>
                  <a:lnTo>
                    <a:pt x="350698" y="180773"/>
                  </a:lnTo>
                  <a:lnTo>
                    <a:pt x="308399" y="200959"/>
                  </a:lnTo>
                  <a:lnTo>
                    <a:pt x="278502" y="221456"/>
                  </a:lnTo>
                  <a:lnTo>
                    <a:pt x="259579" y="244917"/>
                  </a:lnTo>
                  <a:lnTo>
                    <a:pt x="250199" y="273992"/>
                  </a:lnTo>
                  <a:lnTo>
                    <a:pt x="248935" y="311335"/>
                  </a:lnTo>
                  <a:lnTo>
                    <a:pt x="254355" y="359595"/>
                  </a:lnTo>
                  <a:lnTo>
                    <a:pt x="255419" y="365759"/>
                  </a:lnTo>
                  <a:close/>
                </a:path>
                <a:path w="407034" h="424815">
                  <a:moveTo>
                    <a:pt x="163929" y="255516"/>
                  </a:moveTo>
                  <a:lnTo>
                    <a:pt x="54611" y="255516"/>
                  </a:lnTo>
                  <a:lnTo>
                    <a:pt x="73439" y="252577"/>
                  </a:lnTo>
                  <a:lnTo>
                    <a:pt x="90725" y="250394"/>
                  </a:lnTo>
                  <a:lnTo>
                    <a:pt x="106577" y="249036"/>
                  </a:lnTo>
                  <a:lnTo>
                    <a:pt x="121099" y="248568"/>
                  </a:lnTo>
                  <a:lnTo>
                    <a:pt x="162498" y="254614"/>
                  </a:lnTo>
                  <a:lnTo>
                    <a:pt x="163929" y="255516"/>
                  </a:lnTo>
                  <a:close/>
                </a:path>
                <a:path w="407034" h="424815">
                  <a:moveTo>
                    <a:pt x="254702" y="424186"/>
                  </a:moveTo>
                  <a:lnTo>
                    <a:pt x="233132" y="365605"/>
                  </a:lnTo>
                  <a:lnTo>
                    <a:pt x="213804" y="321458"/>
                  </a:lnTo>
                  <a:lnTo>
                    <a:pt x="171739" y="270500"/>
                  </a:lnTo>
                  <a:lnTo>
                    <a:pt x="108221" y="259376"/>
                  </a:lnTo>
                  <a:lnTo>
                    <a:pt x="170049" y="259376"/>
                  </a:lnTo>
                  <a:lnTo>
                    <a:pt x="193959" y="274455"/>
                  </a:lnTo>
                  <a:lnTo>
                    <a:pt x="219861" y="310651"/>
                  </a:lnTo>
                  <a:lnTo>
                    <a:pt x="244582" y="365759"/>
                  </a:lnTo>
                  <a:lnTo>
                    <a:pt x="255419" y="365759"/>
                  </a:lnTo>
                  <a:lnTo>
                    <a:pt x="265031" y="421424"/>
                  </a:lnTo>
                  <a:lnTo>
                    <a:pt x="254702" y="424186"/>
                  </a:lnTo>
                  <a:close/>
                </a:path>
              </a:pathLst>
            </a:custGeom>
            <a:solidFill>
              <a:srgbClr val="979497"/>
            </a:solidFill>
          </p:spPr>
          <p:txBody>
            <a:bodyPr wrap="square" lIns="0" tIns="0" rIns="0" bIns="0" rtlCol="0"/>
            <a:lstStyle/>
            <a:p>
              <a:endParaRPr/>
            </a:p>
          </p:txBody>
        </p:sp>
        <p:sp>
          <p:nvSpPr>
            <p:cNvPr id="17" name="object 17"/>
            <p:cNvSpPr/>
            <p:nvPr/>
          </p:nvSpPr>
          <p:spPr>
            <a:xfrm>
              <a:off x="1261929" y="1284795"/>
              <a:ext cx="395605" cy="412750"/>
            </a:xfrm>
            <a:custGeom>
              <a:avLst/>
              <a:gdLst/>
              <a:ahLst/>
              <a:cxnLst/>
              <a:rect l="l" t="t" r="r" b="b"/>
              <a:pathLst>
                <a:path w="395605" h="412750">
                  <a:moveTo>
                    <a:pt x="266285" y="412551"/>
                  </a:moveTo>
                  <a:lnTo>
                    <a:pt x="240884" y="354768"/>
                  </a:lnTo>
                  <a:lnTo>
                    <a:pt x="218380" y="311291"/>
                  </a:lnTo>
                  <a:lnTo>
                    <a:pt x="171765" y="262045"/>
                  </a:lnTo>
                  <a:lnTo>
                    <a:pt x="142503" y="253671"/>
                  </a:lnTo>
                  <a:lnTo>
                    <a:pt x="105838" y="254391"/>
                  </a:lnTo>
                  <a:lnTo>
                    <a:pt x="59195" y="262905"/>
                  </a:lnTo>
                  <a:lnTo>
                    <a:pt x="0" y="277908"/>
                  </a:lnTo>
                  <a:lnTo>
                    <a:pt x="55374" y="251390"/>
                  </a:lnTo>
                  <a:lnTo>
                    <a:pt x="97037" y="227899"/>
                  </a:lnTo>
                  <a:lnTo>
                    <a:pt x="126237" y="204745"/>
                  </a:lnTo>
                  <a:lnTo>
                    <a:pt x="144224" y="179243"/>
                  </a:lnTo>
                  <a:lnTo>
                    <a:pt x="152245" y="148705"/>
                  </a:lnTo>
                  <a:lnTo>
                    <a:pt x="151549" y="110443"/>
                  </a:lnTo>
                  <a:lnTo>
                    <a:pt x="143386" y="61770"/>
                  </a:lnTo>
                  <a:lnTo>
                    <a:pt x="129002" y="0"/>
                  </a:lnTo>
                  <a:lnTo>
                    <a:pt x="154416" y="57782"/>
                  </a:lnTo>
                  <a:lnTo>
                    <a:pt x="176925" y="101259"/>
                  </a:lnTo>
                  <a:lnTo>
                    <a:pt x="199107" y="131730"/>
                  </a:lnTo>
                  <a:lnTo>
                    <a:pt x="223538" y="150500"/>
                  </a:lnTo>
                  <a:lnTo>
                    <a:pt x="252796" y="158870"/>
                  </a:lnTo>
                  <a:lnTo>
                    <a:pt x="289455" y="158142"/>
                  </a:lnTo>
                  <a:lnTo>
                    <a:pt x="336094" y="149618"/>
                  </a:lnTo>
                  <a:lnTo>
                    <a:pt x="395288" y="134601"/>
                  </a:lnTo>
                  <a:lnTo>
                    <a:pt x="339928" y="161131"/>
                  </a:lnTo>
                  <a:lnTo>
                    <a:pt x="298274" y="184629"/>
                  </a:lnTo>
                  <a:lnTo>
                    <a:pt x="269080" y="207784"/>
                  </a:lnTo>
                  <a:lnTo>
                    <a:pt x="251095" y="233287"/>
                  </a:lnTo>
                  <a:lnTo>
                    <a:pt x="243072" y="263825"/>
                  </a:lnTo>
                  <a:lnTo>
                    <a:pt x="243762" y="302090"/>
                  </a:lnTo>
                  <a:lnTo>
                    <a:pt x="251916" y="350768"/>
                  </a:lnTo>
                  <a:lnTo>
                    <a:pt x="266285" y="412551"/>
                  </a:lnTo>
                  <a:close/>
                </a:path>
              </a:pathLst>
            </a:custGeom>
            <a:solidFill>
              <a:srgbClr val="C7C3C6"/>
            </a:solidFill>
          </p:spPr>
          <p:txBody>
            <a:bodyPr wrap="square" lIns="0" tIns="0" rIns="0" bIns="0" rtlCol="0"/>
            <a:lstStyle/>
            <a:p>
              <a:endParaRPr/>
            </a:p>
          </p:txBody>
        </p:sp>
        <p:sp>
          <p:nvSpPr>
            <p:cNvPr id="18" name="object 18"/>
            <p:cNvSpPr/>
            <p:nvPr/>
          </p:nvSpPr>
          <p:spPr>
            <a:xfrm>
              <a:off x="1259712" y="1282703"/>
              <a:ext cx="400050" cy="417195"/>
            </a:xfrm>
            <a:custGeom>
              <a:avLst/>
              <a:gdLst/>
              <a:ahLst/>
              <a:cxnLst/>
              <a:rect l="l" t="t" r="r" b="b"/>
              <a:pathLst>
                <a:path w="400050" h="417194">
                  <a:moveTo>
                    <a:pt x="3638" y="285149"/>
                  </a:moveTo>
                  <a:lnTo>
                    <a:pt x="0" y="275146"/>
                  </a:lnTo>
                  <a:lnTo>
                    <a:pt x="54699" y="249057"/>
                  </a:lnTo>
                  <a:lnTo>
                    <a:pt x="95732" y="226191"/>
                  </a:lnTo>
                  <a:lnTo>
                    <a:pt x="124368" y="203810"/>
                  </a:lnTo>
                  <a:lnTo>
                    <a:pt x="141877" y="179175"/>
                  </a:lnTo>
                  <a:lnTo>
                    <a:pt x="149528" y="149549"/>
                  </a:lnTo>
                  <a:lnTo>
                    <a:pt x="148591" y="112195"/>
                  </a:lnTo>
                  <a:lnTo>
                    <a:pt x="140337" y="64374"/>
                  </a:lnTo>
                  <a:lnTo>
                    <a:pt x="126034" y="3348"/>
                  </a:lnTo>
                  <a:lnTo>
                    <a:pt x="136153" y="0"/>
                  </a:lnTo>
                  <a:lnTo>
                    <a:pt x="161130" y="57049"/>
                  </a:lnTo>
                  <a:lnTo>
                    <a:pt x="161365" y="57506"/>
                  </a:lnTo>
                  <a:lnTo>
                    <a:pt x="149701" y="57506"/>
                  </a:lnTo>
                  <a:lnTo>
                    <a:pt x="159686" y="119245"/>
                  </a:lnTo>
                  <a:lnTo>
                    <a:pt x="157521" y="165289"/>
                  </a:lnTo>
                  <a:lnTo>
                    <a:pt x="140793" y="200839"/>
                  </a:lnTo>
                  <a:lnTo>
                    <a:pt x="107085" y="231093"/>
                  </a:lnTo>
                  <a:lnTo>
                    <a:pt x="53984" y="261250"/>
                  </a:lnTo>
                  <a:lnTo>
                    <a:pt x="123676" y="261250"/>
                  </a:lnTo>
                  <a:lnTo>
                    <a:pt x="107701" y="261678"/>
                  </a:lnTo>
                  <a:lnTo>
                    <a:pt x="61982" y="270263"/>
                  </a:lnTo>
                  <a:lnTo>
                    <a:pt x="3638" y="285149"/>
                  </a:lnTo>
                  <a:close/>
                </a:path>
                <a:path w="400050" h="417194">
                  <a:moveTo>
                    <a:pt x="286192" y="166136"/>
                  </a:moveTo>
                  <a:lnTo>
                    <a:pt x="241789" y="164195"/>
                  </a:lnTo>
                  <a:lnTo>
                    <a:pt x="207554" y="147115"/>
                  </a:lnTo>
                  <a:lnTo>
                    <a:pt x="178515" y="112388"/>
                  </a:lnTo>
                  <a:lnTo>
                    <a:pt x="149701" y="57506"/>
                  </a:lnTo>
                  <a:lnTo>
                    <a:pt x="161365" y="57506"/>
                  </a:lnTo>
                  <a:lnTo>
                    <a:pt x="183019" y="99845"/>
                  </a:lnTo>
                  <a:lnTo>
                    <a:pt x="204436" y="129715"/>
                  </a:lnTo>
                  <a:lnTo>
                    <a:pt x="228002" y="147984"/>
                  </a:lnTo>
                  <a:lnTo>
                    <a:pt x="256335" y="155976"/>
                  </a:lnTo>
                  <a:lnTo>
                    <a:pt x="342776" y="155976"/>
                  </a:lnTo>
                  <a:lnTo>
                    <a:pt x="286192" y="166136"/>
                  </a:lnTo>
                  <a:close/>
                </a:path>
                <a:path w="400050" h="417194">
                  <a:moveTo>
                    <a:pt x="342776" y="155976"/>
                  </a:moveTo>
                  <a:lnTo>
                    <a:pt x="256335" y="155976"/>
                  </a:lnTo>
                  <a:lnTo>
                    <a:pt x="292054" y="155016"/>
                  </a:lnTo>
                  <a:lnTo>
                    <a:pt x="337778" y="146431"/>
                  </a:lnTo>
                  <a:lnTo>
                    <a:pt x="396124" y="131546"/>
                  </a:lnTo>
                  <a:lnTo>
                    <a:pt x="399762" y="141590"/>
                  </a:lnTo>
                  <a:lnTo>
                    <a:pt x="370714" y="155444"/>
                  </a:lnTo>
                  <a:lnTo>
                    <a:pt x="345736" y="155444"/>
                  </a:lnTo>
                  <a:lnTo>
                    <a:pt x="342776" y="155976"/>
                  </a:lnTo>
                  <a:close/>
                </a:path>
                <a:path w="400050" h="417194">
                  <a:moveTo>
                    <a:pt x="261005" y="359188"/>
                  </a:moveTo>
                  <a:lnTo>
                    <a:pt x="250060" y="359188"/>
                  </a:lnTo>
                  <a:lnTo>
                    <a:pt x="240055" y="297449"/>
                  </a:lnTo>
                  <a:lnTo>
                    <a:pt x="242208" y="251405"/>
                  </a:lnTo>
                  <a:lnTo>
                    <a:pt x="258930" y="215855"/>
                  </a:lnTo>
                  <a:lnTo>
                    <a:pt x="292635" y="185601"/>
                  </a:lnTo>
                  <a:lnTo>
                    <a:pt x="345736" y="155444"/>
                  </a:lnTo>
                  <a:lnTo>
                    <a:pt x="370714" y="155444"/>
                  </a:lnTo>
                  <a:lnTo>
                    <a:pt x="345063" y="167677"/>
                  </a:lnTo>
                  <a:lnTo>
                    <a:pt x="304029" y="190538"/>
                  </a:lnTo>
                  <a:lnTo>
                    <a:pt x="275392" y="212913"/>
                  </a:lnTo>
                  <a:lnTo>
                    <a:pt x="257880" y="237540"/>
                  </a:lnTo>
                  <a:lnTo>
                    <a:pt x="250224" y="267158"/>
                  </a:lnTo>
                  <a:lnTo>
                    <a:pt x="251153" y="304506"/>
                  </a:lnTo>
                  <a:lnTo>
                    <a:pt x="259397" y="352322"/>
                  </a:lnTo>
                  <a:lnTo>
                    <a:pt x="261005" y="359188"/>
                  </a:lnTo>
                  <a:close/>
                </a:path>
                <a:path w="400050" h="417194">
                  <a:moveTo>
                    <a:pt x="123676" y="261250"/>
                  </a:moveTo>
                  <a:lnTo>
                    <a:pt x="53984" y="261250"/>
                  </a:lnTo>
                  <a:lnTo>
                    <a:pt x="76332" y="256338"/>
                  </a:lnTo>
                  <a:lnTo>
                    <a:pt x="96527" y="252712"/>
                  </a:lnTo>
                  <a:lnTo>
                    <a:pt x="114770" y="250468"/>
                  </a:lnTo>
                  <a:lnTo>
                    <a:pt x="131261" y="249699"/>
                  </a:lnTo>
                  <a:lnTo>
                    <a:pt x="168129" y="255600"/>
                  </a:lnTo>
                  <a:lnTo>
                    <a:pt x="176125" y="260721"/>
                  </a:lnTo>
                  <a:lnTo>
                    <a:pt x="143413" y="260721"/>
                  </a:lnTo>
                  <a:lnTo>
                    <a:pt x="123676" y="261250"/>
                  </a:lnTo>
                  <a:close/>
                </a:path>
                <a:path w="400050" h="417194">
                  <a:moveTo>
                    <a:pt x="263567" y="416736"/>
                  </a:moveTo>
                  <a:lnTo>
                    <a:pt x="238591" y="359674"/>
                  </a:lnTo>
                  <a:lnTo>
                    <a:pt x="216708" y="316866"/>
                  </a:lnTo>
                  <a:lnTo>
                    <a:pt x="171739" y="268716"/>
                  </a:lnTo>
                  <a:lnTo>
                    <a:pt x="143413" y="260721"/>
                  </a:lnTo>
                  <a:lnTo>
                    <a:pt x="176125" y="260721"/>
                  </a:lnTo>
                  <a:lnTo>
                    <a:pt x="197733" y="274560"/>
                  </a:lnTo>
                  <a:lnTo>
                    <a:pt x="223800" y="308461"/>
                  </a:lnTo>
                  <a:lnTo>
                    <a:pt x="250060" y="359188"/>
                  </a:lnTo>
                  <a:lnTo>
                    <a:pt x="261005" y="359188"/>
                  </a:lnTo>
                  <a:lnTo>
                    <a:pt x="273687" y="413346"/>
                  </a:lnTo>
                  <a:lnTo>
                    <a:pt x="263567" y="416736"/>
                  </a:lnTo>
                  <a:close/>
                </a:path>
              </a:pathLst>
            </a:custGeom>
            <a:solidFill>
              <a:srgbClr val="979497"/>
            </a:solidFill>
          </p:spPr>
          <p:txBody>
            <a:bodyPr wrap="square" lIns="0" tIns="0" rIns="0" bIns="0" rtlCol="0"/>
            <a:lstStyle/>
            <a:p>
              <a:endParaRPr/>
            </a:p>
          </p:txBody>
        </p:sp>
        <p:sp>
          <p:nvSpPr>
            <p:cNvPr id="19" name="object 19"/>
            <p:cNvSpPr/>
            <p:nvPr/>
          </p:nvSpPr>
          <p:spPr>
            <a:xfrm>
              <a:off x="1839" y="1403743"/>
              <a:ext cx="405130" cy="422909"/>
            </a:xfrm>
            <a:custGeom>
              <a:avLst/>
              <a:gdLst/>
              <a:ahLst/>
              <a:cxnLst/>
              <a:rect l="l" t="t" r="r" b="b"/>
              <a:pathLst>
                <a:path w="405130" h="422910">
                  <a:moveTo>
                    <a:pt x="149367" y="422512"/>
                  </a:moveTo>
                  <a:lnTo>
                    <a:pt x="159092" y="359735"/>
                  </a:lnTo>
                  <a:lnTo>
                    <a:pt x="163592" y="310533"/>
                  </a:lnTo>
                  <a:lnTo>
                    <a:pt x="161425" y="272325"/>
                  </a:lnTo>
                  <a:lnTo>
                    <a:pt x="131306" y="218572"/>
                  </a:lnTo>
                  <a:lnTo>
                    <a:pt x="57178" y="177839"/>
                  </a:lnTo>
                  <a:lnTo>
                    <a:pt x="0" y="155904"/>
                  </a:lnTo>
                  <a:lnTo>
                    <a:pt x="60135" y="166061"/>
                  </a:lnTo>
                  <a:lnTo>
                    <a:pt x="107268" y="170761"/>
                  </a:lnTo>
                  <a:lnTo>
                    <a:pt x="143870" y="168496"/>
                  </a:lnTo>
                  <a:lnTo>
                    <a:pt x="172413" y="157762"/>
                  </a:lnTo>
                  <a:lnTo>
                    <a:pt x="195367" y="137051"/>
                  </a:lnTo>
                  <a:lnTo>
                    <a:pt x="215205" y="104858"/>
                  </a:lnTo>
                  <a:lnTo>
                    <a:pt x="234396" y="59676"/>
                  </a:lnTo>
                  <a:lnTo>
                    <a:pt x="255413" y="0"/>
                  </a:lnTo>
                  <a:lnTo>
                    <a:pt x="245700" y="62764"/>
                  </a:lnTo>
                  <a:lnTo>
                    <a:pt x="241205" y="111961"/>
                  </a:lnTo>
                  <a:lnTo>
                    <a:pt x="243373" y="150169"/>
                  </a:lnTo>
                  <a:lnTo>
                    <a:pt x="253651" y="179965"/>
                  </a:lnTo>
                  <a:lnTo>
                    <a:pt x="273485" y="203929"/>
                  </a:lnTo>
                  <a:lnTo>
                    <a:pt x="304320" y="224638"/>
                  </a:lnTo>
                  <a:lnTo>
                    <a:pt x="347603" y="244671"/>
                  </a:lnTo>
                  <a:lnTo>
                    <a:pt x="404780" y="266607"/>
                  </a:lnTo>
                  <a:lnTo>
                    <a:pt x="344645" y="256461"/>
                  </a:lnTo>
                  <a:lnTo>
                    <a:pt x="297512" y="251763"/>
                  </a:lnTo>
                  <a:lnTo>
                    <a:pt x="260910" y="254023"/>
                  </a:lnTo>
                  <a:lnTo>
                    <a:pt x="232367" y="264750"/>
                  </a:lnTo>
                  <a:lnTo>
                    <a:pt x="209412" y="285453"/>
                  </a:lnTo>
                  <a:lnTo>
                    <a:pt x="189575" y="317642"/>
                  </a:lnTo>
                  <a:lnTo>
                    <a:pt x="170384" y="362825"/>
                  </a:lnTo>
                  <a:lnTo>
                    <a:pt x="149367" y="422512"/>
                  </a:lnTo>
                  <a:close/>
                </a:path>
              </a:pathLst>
            </a:custGeom>
            <a:solidFill>
              <a:srgbClr val="C7C3C6"/>
            </a:solidFill>
          </p:spPr>
          <p:txBody>
            <a:bodyPr wrap="square" lIns="0" tIns="0" rIns="0" bIns="0" rtlCol="0"/>
            <a:lstStyle/>
            <a:p>
              <a:endParaRPr/>
            </a:p>
          </p:txBody>
        </p:sp>
        <p:sp>
          <p:nvSpPr>
            <p:cNvPr id="20" name="object 20"/>
            <p:cNvSpPr/>
            <p:nvPr/>
          </p:nvSpPr>
          <p:spPr>
            <a:xfrm>
              <a:off x="0" y="1402069"/>
              <a:ext cx="408940" cy="426084"/>
            </a:xfrm>
            <a:custGeom>
              <a:avLst/>
              <a:gdLst/>
              <a:ahLst/>
              <a:cxnLst/>
              <a:rect l="l" t="t" r="r" b="b"/>
              <a:pathLst>
                <a:path w="408940" h="426085">
                  <a:moveTo>
                    <a:pt x="167506" y="167264"/>
                  </a:moveTo>
                  <a:lnTo>
                    <a:pt x="108305" y="167264"/>
                  </a:lnTo>
                  <a:lnTo>
                    <a:pt x="143987" y="165322"/>
                  </a:lnTo>
                  <a:lnTo>
                    <a:pt x="171639" y="155052"/>
                  </a:lnTo>
                  <a:lnTo>
                    <a:pt x="193773" y="134919"/>
                  </a:lnTo>
                  <a:lnTo>
                    <a:pt x="212902" y="103389"/>
                  </a:lnTo>
                  <a:lnTo>
                    <a:pt x="231538" y="58928"/>
                  </a:lnTo>
                  <a:lnTo>
                    <a:pt x="252193" y="0"/>
                  </a:lnTo>
                  <a:lnTo>
                    <a:pt x="262563" y="2594"/>
                  </a:lnTo>
                  <a:lnTo>
                    <a:pt x="253797" y="58553"/>
                  </a:lnTo>
                  <a:lnTo>
                    <a:pt x="242993" y="58553"/>
                  </a:lnTo>
                  <a:lnTo>
                    <a:pt x="218341" y="115576"/>
                  </a:lnTo>
                  <a:lnTo>
                    <a:pt x="191976" y="152527"/>
                  </a:lnTo>
                  <a:lnTo>
                    <a:pt x="167506" y="167264"/>
                  </a:lnTo>
                  <a:close/>
                </a:path>
                <a:path w="408940" h="426085">
                  <a:moveTo>
                    <a:pt x="383675" y="253800"/>
                  </a:moveTo>
                  <a:lnTo>
                    <a:pt x="353681" y="253800"/>
                  </a:lnTo>
                  <a:lnTo>
                    <a:pt x="298469" y="228062"/>
                  </a:lnTo>
                  <a:lnTo>
                    <a:pt x="262591" y="200659"/>
                  </a:lnTo>
                  <a:lnTo>
                    <a:pt x="243249" y="166599"/>
                  </a:lnTo>
                  <a:lnTo>
                    <a:pt x="237649" y="120894"/>
                  </a:lnTo>
                  <a:lnTo>
                    <a:pt x="242993" y="58553"/>
                  </a:lnTo>
                  <a:lnTo>
                    <a:pt x="253797" y="58553"/>
                  </a:lnTo>
                  <a:lnTo>
                    <a:pt x="252851" y="64592"/>
                  </a:lnTo>
                  <a:lnTo>
                    <a:pt x="248184" y="112933"/>
                  </a:lnTo>
                  <a:lnTo>
                    <a:pt x="259866" y="179149"/>
                  </a:lnTo>
                  <a:lnTo>
                    <a:pt x="309371" y="222254"/>
                  </a:lnTo>
                  <a:lnTo>
                    <a:pt x="351983" y="241705"/>
                  </a:lnTo>
                  <a:lnTo>
                    <a:pt x="383675" y="253800"/>
                  </a:lnTo>
                  <a:close/>
                </a:path>
                <a:path w="408940" h="426085">
                  <a:moveTo>
                    <a:pt x="156267" y="425902"/>
                  </a:moveTo>
                  <a:lnTo>
                    <a:pt x="145938" y="423266"/>
                  </a:lnTo>
                  <a:lnTo>
                    <a:pt x="155637" y="361268"/>
                  </a:lnTo>
                  <a:lnTo>
                    <a:pt x="160293" y="312927"/>
                  </a:lnTo>
                  <a:lnTo>
                    <a:pt x="148599" y="246711"/>
                  </a:lnTo>
                  <a:lnTo>
                    <a:pt x="99089" y="203606"/>
                  </a:lnTo>
                  <a:lnTo>
                    <a:pt x="56477" y="184155"/>
                  </a:lnTo>
                  <a:lnTo>
                    <a:pt x="0" y="162601"/>
                  </a:lnTo>
                  <a:lnTo>
                    <a:pt x="2801" y="152305"/>
                  </a:lnTo>
                  <a:lnTo>
                    <a:pt x="62081" y="162414"/>
                  </a:lnTo>
                  <a:lnTo>
                    <a:pt x="108305" y="167264"/>
                  </a:lnTo>
                  <a:lnTo>
                    <a:pt x="167506" y="167264"/>
                  </a:lnTo>
                  <a:lnTo>
                    <a:pt x="159543" y="172060"/>
                  </a:lnTo>
                  <a:lnTo>
                    <a:pt x="54779" y="172060"/>
                  </a:lnTo>
                  <a:lnTo>
                    <a:pt x="109991" y="197798"/>
                  </a:lnTo>
                  <a:lnTo>
                    <a:pt x="145872" y="225201"/>
                  </a:lnTo>
                  <a:lnTo>
                    <a:pt x="165220" y="259261"/>
                  </a:lnTo>
                  <a:lnTo>
                    <a:pt x="170832" y="304966"/>
                  </a:lnTo>
                  <a:lnTo>
                    <a:pt x="165508" y="367307"/>
                  </a:lnTo>
                  <a:lnTo>
                    <a:pt x="176800" y="367307"/>
                  </a:lnTo>
                  <a:lnTo>
                    <a:pt x="156267" y="425902"/>
                  </a:lnTo>
                  <a:close/>
                </a:path>
                <a:path w="408940" h="426085">
                  <a:moveTo>
                    <a:pt x="114978" y="177858"/>
                  </a:moveTo>
                  <a:lnTo>
                    <a:pt x="54779" y="172060"/>
                  </a:lnTo>
                  <a:lnTo>
                    <a:pt x="159543" y="172060"/>
                  </a:lnTo>
                  <a:lnTo>
                    <a:pt x="159116" y="172317"/>
                  </a:lnTo>
                  <a:lnTo>
                    <a:pt x="114978" y="177858"/>
                  </a:lnTo>
                  <a:close/>
                </a:path>
                <a:path w="408940" h="426085">
                  <a:moveTo>
                    <a:pt x="176800" y="367307"/>
                  </a:moveTo>
                  <a:lnTo>
                    <a:pt x="165508" y="367307"/>
                  </a:lnTo>
                  <a:lnTo>
                    <a:pt x="190144" y="310284"/>
                  </a:lnTo>
                  <a:lnTo>
                    <a:pt x="216504" y="273333"/>
                  </a:lnTo>
                  <a:lnTo>
                    <a:pt x="249364" y="253543"/>
                  </a:lnTo>
                  <a:lnTo>
                    <a:pt x="293498" y="248002"/>
                  </a:lnTo>
                  <a:lnTo>
                    <a:pt x="353681" y="253800"/>
                  </a:lnTo>
                  <a:lnTo>
                    <a:pt x="383675" y="253800"/>
                  </a:lnTo>
                  <a:lnTo>
                    <a:pt x="396242" y="258596"/>
                  </a:lnTo>
                  <a:lnTo>
                    <a:pt x="300154" y="258596"/>
                  </a:lnTo>
                  <a:lnTo>
                    <a:pt x="264472" y="260540"/>
                  </a:lnTo>
                  <a:lnTo>
                    <a:pt x="236820" y="270814"/>
                  </a:lnTo>
                  <a:lnTo>
                    <a:pt x="214686" y="290951"/>
                  </a:lnTo>
                  <a:lnTo>
                    <a:pt x="195558" y="322489"/>
                  </a:lnTo>
                  <a:lnTo>
                    <a:pt x="176922" y="366961"/>
                  </a:lnTo>
                  <a:lnTo>
                    <a:pt x="176800" y="367307"/>
                  </a:lnTo>
                  <a:close/>
                </a:path>
                <a:path w="408940" h="426085">
                  <a:moveTo>
                    <a:pt x="405658" y="273555"/>
                  </a:moveTo>
                  <a:lnTo>
                    <a:pt x="346379" y="263446"/>
                  </a:lnTo>
                  <a:lnTo>
                    <a:pt x="300154" y="258596"/>
                  </a:lnTo>
                  <a:lnTo>
                    <a:pt x="396242" y="258596"/>
                  </a:lnTo>
                  <a:lnTo>
                    <a:pt x="408460" y="263259"/>
                  </a:lnTo>
                  <a:lnTo>
                    <a:pt x="405658" y="273555"/>
                  </a:lnTo>
                  <a:close/>
                </a:path>
              </a:pathLst>
            </a:custGeom>
            <a:solidFill>
              <a:srgbClr val="979497"/>
            </a:solidFill>
          </p:spPr>
          <p:txBody>
            <a:bodyPr wrap="square" lIns="0" tIns="0" rIns="0" bIns="0" rtlCol="0"/>
            <a:lstStyle/>
            <a:p>
              <a:endParaRPr/>
            </a:p>
          </p:txBody>
        </p:sp>
        <p:sp>
          <p:nvSpPr>
            <p:cNvPr id="21" name="object 21"/>
            <p:cNvSpPr/>
            <p:nvPr/>
          </p:nvSpPr>
          <p:spPr>
            <a:xfrm>
              <a:off x="1056904" y="370920"/>
              <a:ext cx="387350" cy="403860"/>
            </a:xfrm>
            <a:custGeom>
              <a:avLst/>
              <a:gdLst/>
              <a:ahLst/>
              <a:cxnLst/>
              <a:rect l="l" t="t" r="r" b="b"/>
              <a:pathLst>
                <a:path w="387350" h="403859">
                  <a:moveTo>
                    <a:pt x="113823" y="403846"/>
                  </a:moveTo>
                  <a:lnTo>
                    <a:pt x="131496" y="343007"/>
                  </a:lnTo>
                  <a:lnTo>
                    <a:pt x="142258" y="294886"/>
                  </a:lnTo>
                  <a:lnTo>
                    <a:pt x="145007" y="256726"/>
                  </a:lnTo>
                  <a:lnTo>
                    <a:pt x="138641" y="225769"/>
                  </a:lnTo>
                  <a:lnTo>
                    <a:pt x="122059" y="199257"/>
                  </a:lnTo>
                  <a:lnTo>
                    <a:pt x="94159" y="174434"/>
                  </a:lnTo>
                  <a:lnTo>
                    <a:pt x="53840" y="148541"/>
                  </a:lnTo>
                  <a:lnTo>
                    <a:pt x="0" y="118822"/>
                  </a:lnTo>
                  <a:lnTo>
                    <a:pt x="58291" y="137272"/>
                  </a:lnTo>
                  <a:lnTo>
                    <a:pt x="104398" y="148507"/>
                  </a:lnTo>
                  <a:lnTo>
                    <a:pt x="140962" y="151376"/>
                  </a:lnTo>
                  <a:lnTo>
                    <a:pt x="170625" y="144730"/>
                  </a:lnTo>
                  <a:lnTo>
                    <a:pt x="196029" y="127418"/>
                  </a:lnTo>
                  <a:lnTo>
                    <a:pt x="219815" y="98293"/>
                  </a:lnTo>
                  <a:lnTo>
                    <a:pt x="244625" y="56203"/>
                  </a:lnTo>
                  <a:lnTo>
                    <a:pt x="273101" y="0"/>
                  </a:lnTo>
                  <a:lnTo>
                    <a:pt x="255414" y="60838"/>
                  </a:lnTo>
                  <a:lnTo>
                    <a:pt x="244643" y="108960"/>
                  </a:lnTo>
                  <a:lnTo>
                    <a:pt x="241888" y="147121"/>
                  </a:lnTo>
                  <a:lnTo>
                    <a:pt x="248252" y="178082"/>
                  </a:lnTo>
                  <a:lnTo>
                    <a:pt x="264836" y="204598"/>
                  </a:lnTo>
                  <a:lnTo>
                    <a:pt x="292742" y="229429"/>
                  </a:lnTo>
                  <a:lnTo>
                    <a:pt x="333071" y="255332"/>
                  </a:lnTo>
                  <a:lnTo>
                    <a:pt x="386925" y="285065"/>
                  </a:lnTo>
                  <a:lnTo>
                    <a:pt x="328633" y="266601"/>
                  </a:lnTo>
                  <a:lnTo>
                    <a:pt x="282526" y="255356"/>
                  </a:lnTo>
                  <a:lnTo>
                    <a:pt x="245962" y="252480"/>
                  </a:lnTo>
                  <a:lnTo>
                    <a:pt x="216299" y="259121"/>
                  </a:lnTo>
                  <a:lnTo>
                    <a:pt x="190895" y="276429"/>
                  </a:lnTo>
                  <a:lnTo>
                    <a:pt x="167109" y="305553"/>
                  </a:lnTo>
                  <a:lnTo>
                    <a:pt x="142299" y="347642"/>
                  </a:lnTo>
                  <a:lnTo>
                    <a:pt x="113823" y="403846"/>
                  </a:lnTo>
                  <a:close/>
                </a:path>
              </a:pathLst>
            </a:custGeom>
            <a:solidFill>
              <a:srgbClr val="C7C3C6"/>
            </a:solidFill>
          </p:spPr>
          <p:txBody>
            <a:bodyPr wrap="square" lIns="0" tIns="0" rIns="0" bIns="0" rtlCol="0"/>
            <a:lstStyle/>
            <a:p>
              <a:endParaRPr/>
            </a:p>
          </p:txBody>
        </p:sp>
        <p:sp>
          <p:nvSpPr>
            <p:cNvPr id="22" name="object 22"/>
            <p:cNvSpPr/>
            <p:nvPr/>
          </p:nvSpPr>
          <p:spPr>
            <a:xfrm>
              <a:off x="1054353" y="368576"/>
              <a:ext cx="392430" cy="408940"/>
            </a:xfrm>
            <a:custGeom>
              <a:avLst/>
              <a:gdLst/>
              <a:ahLst/>
              <a:cxnLst/>
              <a:rect l="l" t="t" r="r" b="b"/>
              <a:pathLst>
                <a:path w="392430" h="408940">
                  <a:moveTo>
                    <a:pt x="177539" y="148674"/>
                  </a:moveTo>
                  <a:lnTo>
                    <a:pt x="142440" y="148674"/>
                  </a:lnTo>
                  <a:lnTo>
                    <a:pt x="171153" y="142360"/>
                  </a:lnTo>
                  <a:lnTo>
                    <a:pt x="195664" y="125503"/>
                  </a:lnTo>
                  <a:lnTo>
                    <a:pt x="218658" y="96937"/>
                  </a:lnTo>
                  <a:lnTo>
                    <a:pt x="242822" y="55492"/>
                  </a:lnTo>
                  <a:lnTo>
                    <a:pt x="270843" y="0"/>
                  </a:lnTo>
                  <a:lnTo>
                    <a:pt x="280753" y="3892"/>
                  </a:lnTo>
                  <a:lnTo>
                    <a:pt x="265369" y="56544"/>
                  </a:lnTo>
                  <a:lnTo>
                    <a:pt x="254242" y="56544"/>
                  </a:lnTo>
                  <a:lnTo>
                    <a:pt x="222506" y="109649"/>
                  </a:lnTo>
                  <a:lnTo>
                    <a:pt x="191642" y="142622"/>
                  </a:lnTo>
                  <a:lnTo>
                    <a:pt x="177539" y="148674"/>
                  </a:lnTo>
                  <a:close/>
                </a:path>
                <a:path w="392430" h="408940">
                  <a:moveTo>
                    <a:pt x="360929" y="265603"/>
                  </a:moveTo>
                  <a:lnTo>
                    <a:pt x="338753" y="265603"/>
                  </a:lnTo>
                  <a:lnTo>
                    <a:pt x="287359" y="232394"/>
                  </a:lnTo>
                  <a:lnTo>
                    <a:pt x="255347" y="200223"/>
                  </a:lnTo>
                  <a:lnTo>
                    <a:pt x="240580" y="163751"/>
                  </a:lnTo>
                  <a:lnTo>
                    <a:pt x="240924" y="117638"/>
                  </a:lnTo>
                  <a:lnTo>
                    <a:pt x="254242" y="56544"/>
                  </a:lnTo>
                  <a:lnTo>
                    <a:pt x="265369" y="56544"/>
                  </a:lnTo>
                  <a:lnTo>
                    <a:pt x="263195" y="63984"/>
                  </a:lnTo>
                  <a:lnTo>
                    <a:pt x="252384" y="111247"/>
                  </a:lnTo>
                  <a:lnTo>
                    <a:pt x="255486" y="178521"/>
                  </a:lnTo>
                  <a:lnTo>
                    <a:pt x="299030" y="228177"/>
                  </a:lnTo>
                  <a:lnTo>
                    <a:pt x="338770" y="253418"/>
                  </a:lnTo>
                  <a:lnTo>
                    <a:pt x="360929" y="265603"/>
                  </a:lnTo>
                  <a:close/>
                </a:path>
                <a:path w="392430" h="408940">
                  <a:moveTo>
                    <a:pt x="121183" y="408575"/>
                  </a:moveTo>
                  <a:lnTo>
                    <a:pt x="111231" y="404641"/>
                  </a:lnTo>
                  <a:lnTo>
                    <a:pt x="128803" y="344551"/>
                  </a:lnTo>
                  <a:lnTo>
                    <a:pt x="139624" y="297291"/>
                  </a:lnTo>
                  <a:lnTo>
                    <a:pt x="136529" y="230027"/>
                  </a:lnTo>
                  <a:lnTo>
                    <a:pt x="92978" y="180373"/>
                  </a:lnTo>
                  <a:lnTo>
                    <a:pt x="53228" y="155126"/>
                  </a:lnTo>
                  <a:lnTo>
                    <a:pt x="0" y="125853"/>
                  </a:lnTo>
                  <a:lnTo>
                    <a:pt x="4223" y="116060"/>
                  </a:lnTo>
                  <a:lnTo>
                    <a:pt x="61662" y="134356"/>
                  </a:lnTo>
                  <a:lnTo>
                    <a:pt x="96058" y="142930"/>
                  </a:lnTo>
                  <a:lnTo>
                    <a:pt x="53273" y="142930"/>
                  </a:lnTo>
                  <a:lnTo>
                    <a:pt x="104650" y="176139"/>
                  </a:lnTo>
                  <a:lnTo>
                    <a:pt x="136658" y="208310"/>
                  </a:lnTo>
                  <a:lnTo>
                    <a:pt x="151424" y="244782"/>
                  </a:lnTo>
                  <a:lnTo>
                    <a:pt x="151076" y="290895"/>
                  </a:lnTo>
                  <a:lnTo>
                    <a:pt x="137742" y="351989"/>
                  </a:lnTo>
                  <a:lnTo>
                    <a:pt x="149822" y="351989"/>
                  </a:lnTo>
                  <a:lnTo>
                    <a:pt x="149192" y="353070"/>
                  </a:lnTo>
                  <a:lnTo>
                    <a:pt x="121183" y="408575"/>
                  </a:lnTo>
                  <a:close/>
                </a:path>
                <a:path w="392430" h="408940">
                  <a:moveTo>
                    <a:pt x="156549" y="157682"/>
                  </a:moveTo>
                  <a:lnTo>
                    <a:pt x="112126" y="157045"/>
                  </a:lnTo>
                  <a:lnTo>
                    <a:pt x="53273" y="142930"/>
                  </a:lnTo>
                  <a:lnTo>
                    <a:pt x="96058" y="142930"/>
                  </a:lnTo>
                  <a:lnTo>
                    <a:pt x="106839" y="145617"/>
                  </a:lnTo>
                  <a:lnTo>
                    <a:pt x="142440" y="148674"/>
                  </a:lnTo>
                  <a:lnTo>
                    <a:pt x="177539" y="148674"/>
                  </a:lnTo>
                  <a:lnTo>
                    <a:pt x="156549" y="157682"/>
                  </a:lnTo>
                  <a:close/>
                </a:path>
                <a:path w="392430" h="408940">
                  <a:moveTo>
                    <a:pt x="149822" y="351989"/>
                  </a:moveTo>
                  <a:lnTo>
                    <a:pt x="137742" y="351989"/>
                  </a:lnTo>
                  <a:lnTo>
                    <a:pt x="169498" y="298884"/>
                  </a:lnTo>
                  <a:lnTo>
                    <a:pt x="200375" y="265910"/>
                  </a:lnTo>
                  <a:lnTo>
                    <a:pt x="235475" y="250851"/>
                  </a:lnTo>
                  <a:lnTo>
                    <a:pt x="279900" y="251488"/>
                  </a:lnTo>
                  <a:lnTo>
                    <a:pt x="314886" y="259879"/>
                  </a:lnTo>
                  <a:lnTo>
                    <a:pt x="249574" y="259879"/>
                  </a:lnTo>
                  <a:lnTo>
                    <a:pt x="220857" y="266194"/>
                  </a:lnTo>
                  <a:lnTo>
                    <a:pt x="196344" y="283051"/>
                  </a:lnTo>
                  <a:lnTo>
                    <a:pt x="173351" y="311619"/>
                  </a:lnTo>
                  <a:lnTo>
                    <a:pt x="149822" y="351989"/>
                  </a:lnTo>
                  <a:close/>
                </a:path>
                <a:path w="392430" h="408940">
                  <a:moveTo>
                    <a:pt x="387803" y="292473"/>
                  </a:moveTo>
                  <a:lnTo>
                    <a:pt x="330363" y="274189"/>
                  </a:lnTo>
                  <a:lnTo>
                    <a:pt x="285181" y="262934"/>
                  </a:lnTo>
                  <a:lnTo>
                    <a:pt x="249574" y="259879"/>
                  </a:lnTo>
                  <a:lnTo>
                    <a:pt x="314886" y="259879"/>
                  </a:lnTo>
                  <a:lnTo>
                    <a:pt x="338753" y="265603"/>
                  </a:lnTo>
                  <a:lnTo>
                    <a:pt x="360929" y="265603"/>
                  </a:lnTo>
                  <a:lnTo>
                    <a:pt x="391985" y="282679"/>
                  </a:lnTo>
                  <a:lnTo>
                    <a:pt x="387803" y="292473"/>
                  </a:lnTo>
                  <a:close/>
                </a:path>
              </a:pathLst>
            </a:custGeom>
            <a:solidFill>
              <a:srgbClr val="979497"/>
            </a:solidFill>
          </p:spPr>
          <p:txBody>
            <a:bodyPr wrap="square" lIns="0" tIns="0" rIns="0" bIns="0" rtlCol="0"/>
            <a:lstStyle/>
            <a:p>
              <a:endParaRPr/>
            </a:p>
          </p:txBody>
        </p:sp>
        <p:sp>
          <p:nvSpPr>
            <p:cNvPr id="23" name="object 23"/>
            <p:cNvSpPr/>
            <p:nvPr/>
          </p:nvSpPr>
          <p:spPr>
            <a:xfrm>
              <a:off x="2273295" y="964238"/>
              <a:ext cx="410209" cy="428625"/>
            </a:xfrm>
            <a:custGeom>
              <a:avLst/>
              <a:gdLst/>
              <a:ahLst/>
              <a:cxnLst/>
              <a:rect l="l" t="t" r="r" b="b"/>
              <a:pathLst>
                <a:path w="410210" h="428625">
                  <a:moveTo>
                    <a:pt x="246590" y="428037"/>
                  </a:moveTo>
                  <a:lnTo>
                    <a:pt x="228835" y="367226"/>
                  </a:lnTo>
                  <a:lnTo>
                    <a:pt x="212117" y="320994"/>
                  </a:lnTo>
                  <a:lnTo>
                    <a:pt x="172251" y="265671"/>
                  </a:lnTo>
                  <a:lnTo>
                    <a:pt x="107906" y="248871"/>
                  </a:lnTo>
                  <a:lnTo>
                    <a:pt x="60591" y="250794"/>
                  </a:lnTo>
                  <a:lnTo>
                    <a:pt x="0" y="257400"/>
                  </a:lnTo>
                  <a:lnTo>
                    <a:pt x="58267" y="238855"/>
                  </a:lnTo>
                  <a:lnTo>
                    <a:pt x="102562" y="221395"/>
                  </a:lnTo>
                  <a:lnTo>
                    <a:pt x="155561" y="179772"/>
                  </a:lnTo>
                  <a:lnTo>
                    <a:pt x="171654" y="112612"/>
                  </a:lnTo>
                  <a:lnTo>
                    <a:pt x="169817" y="63232"/>
                  </a:lnTo>
                  <a:lnTo>
                    <a:pt x="163501" y="0"/>
                  </a:lnTo>
                  <a:lnTo>
                    <a:pt x="181269" y="60811"/>
                  </a:lnTo>
                  <a:lnTo>
                    <a:pt x="197997" y="107042"/>
                  </a:lnTo>
                  <a:lnTo>
                    <a:pt x="237876" y="162366"/>
                  </a:lnTo>
                  <a:lnTo>
                    <a:pt x="302225" y="179165"/>
                  </a:lnTo>
                  <a:lnTo>
                    <a:pt x="349541" y="177242"/>
                  </a:lnTo>
                  <a:lnTo>
                    <a:pt x="410133" y="170637"/>
                  </a:lnTo>
                  <a:lnTo>
                    <a:pt x="351851" y="189182"/>
                  </a:lnTo>
                  <a:lnTo>
                    <a:pt x="307546" y="206642"/>
                  </a:lnTo>
                  <a:lnTo>
                    <a:pt x="254535" y="248265"/>
                  </a:lnTo>
                  <a:lnTo>
                    <a:pt x="238437" y="315424"/>
                  </a:lnTo>
                  <a:lnTo>
                    <a:pt x="240273" y="364804"/>
                  </a:lnTo>
                  <a:lnTo>
                    <a:pt x="246590" y="428037"/>
                  </a:lnTo>
                  <a:close/>
                </a:path>
              </a:pathLst>
            </a:custGeom>
            <a:solidFill>
              <a:srgbClr val="C7C3C6"/>
            </a:solidFill>
          </p:spPr>
          <p:txBody>
            <a:bodyPr wrap="square" lIns="0" tIns="0" rIns="0" bIns="0" rtlCol="0"/>
            <a:lstStyle/>
            <a:p>
              <a:endParaRPr/>
            </a:p>
          </p:txBody>
        </p:sp>
        <p:sp>
          <p:nvSpPr>
            <p:cNvPr id="24" name="object 24"/>
            <p:cNvSpPr/>
            <p:nvPr/>
          </p:nvSpPr>
          <p:spPr>
            <a:xfrm>
              <a:off x="2271748" y="962815"/>
              <a:ext cx="413384" cy="431165"/>
            </a:xfrm>
            <a:custGeom>
              <a:avLst/>
              <a:gdLst/>
              <a:ahLst/>
              <a:cxnLst/>
              <a:rect l="l" t="t" r="r" b="b"/>
              <a:pathLst>
                <a:path w="413385" h="431165">
                  <a:moveTo>
                    <a:pt x="2216" y="264138"/>
                  </a:moveTo>
                  <a:lnTo>
                    <a:pt x="0" y="253716"/>
                  </a:lnTo>
                  <a:lnTo>
                    <a:pt x="57545" y="235507"/>
                  </a:lnTo>
                  <a:lnTo>
                    <a:pt x="101133" y="218584"/>
                  </a:lnTo>
                  <a:lnTo>
                    <a:pt x="132375" y="200409"/>
                  </a:lnTo>
                  <a:lnTo>
                    <a:pt x="152880" y="178448"/>
                  </a:lnTo>
                  <a:lnTo>
                    <a:pt x="164258" y="150163"/>
                  </a:lnTo>
                  <a:lnTo>
                    <a:pt x="168120" y="113019"/>
                  </a:lnTo>
                  <a:lnTo>
                    <a:pt x="166077" y="64480"/>
                  </a:lnTo>
                  <a:lnTo>
                    <a:pt x="159737" y="2008"/>
                  </a:lnTo>
                  <a:lnTo>
                    <a:pt x="170191" y="0"/>
                  </a:lnTo>
                  <a:lnTo>
                    <a:pt x="187355" y="59097"/>
                  </a:lnTo>
                  <a:lnTo>
                    <a:pt x="176255" y="59097"/>
                  </a:lnTo>
                  <a:lnTo>
                    <a:pt x="178208" y="121625"/>
                  </a:lnTo>
                  <a:lnTo>
                    <a:pt x="170134" y="166915"/>
                  </a:lnTo>
                  <a:lnTo>
                    <a:pt x="148968" y="199780"/>
                  </a:lnTo>
                  <a:lnTo>
                    <a:pt x="111649" y="225032"/>
                  </a:lnTo>
                  <a:lnTo>
                    <a:pt x="55113" y="247480"/>
                  </a:lnTo>
                  <a:lnTo>
                    <a:pt x="123839" y="247480"/>
                  </a:lnTo>
                  <a:lnTo>
                    <a:pt x="152523" y="250965"/>
                  </a:lnTo>
                  <a:lnTo>
                    <a:pt x="160115" y="255408"/>
                  </a:lnTo>
                  <a:lnTo>
                    <a:pt x="108373" y="255408"/>
                  </a:lnTo>
                  <a:lnTo>
                    <a:pt x="61955" y="257532"/>
                  </a:lnTo>
                  <a:lnTo>
                    <a:pt x="2216" y="264138"/>
                  </a:lnTo>
                  <a:close/>
                </a:path>
                <a:path w="413385" h="431165">
                  <a:moveTo>
                    <a:pt x="297650" y="185658"/>
                  </a:moveTo>
                  <a:lnTo>
                    <a:pt x="253866" y="177544"/>
                  </a:lnTo>
                  <a:lnTo>
                    <a:pt x="222111" y="155871"/>
                  </a:lnTo>
                  <a:lnTo>
                    <a:pt x="197777" y="117452"/>
                  </a:lnTo>
                  <a:lnTo>
                    <a:pt x="176255" y="59097"/>
                  </a:lnTo>
                  <a:lnTo>
                    <a:pt x="187355" y="59097"/>
                  </a:lnTo>
                  <a:lnTo>
                    <a:pt x="187633" y="60054"/>
                  </a:lnTo>
                  <a:lnTo>
                    <a:pt x="203844" y="105545"/>
                  </a:lnTo>
                  <a:lnTo>
                    <a:pt x="221250" y="138152"/>
                  </a:lnTo>
                  <a:lnTo>
                    <a:pt x="242272" y="159556"/>
                  </a:lnTo>
                  <a:lnTo>
                    <a:pt x="269336" y="171437"/>
                  </a:lnTo>
                  <a:lnTo>
                    <a:pt x="304864" y="175475"/>
                  </a:lnTo>
                  <a:lnTo>
                    <a:pt x="412825" y="175475"/>
                  </a:lnTo>
                  <a:lnTo>
                    <a:pt x="413185" y="177208"/>
                  </a:lnTo>
                  <a:lnTo>
                    <a:pt x="393599" y="183402"/>
                  </a:lnTo>
                  <a:lnTo>
                    <a:pt x="358072" y="183402"/>
                  </a:lnTo>
                  <a:lnTo>
                    <a:pt x="297650" y="185658"/>
                  </a:lnTo>
                  <a:close/>
                </a:path>
                <a:path w="413385" h="431165">
                  <a:moveTo>
                    <a:pt x="412825" y="175475"/>
                  </a:moveTo>
                  <a:lnTo>
                    <a:pt x="304864" y="175475"/>
                  </a:lnTo>
                  <a:lnTo>
                    <a:pt x="351282" y="173351"/>
                  </a:lnTo>
                  <a:lnTo>
                    <a:pt x="411011" y="166745"/>
                  </a:lnTo>
                  <a:lnTo>
                    <a:pt x="412825" y="175475"/>
                  </a:lnTo>
                  <a:close/>
                </a:path>
                <a:path w="413385" h="431165">
                  <a:moveTo>
                    <a:pt x="247690" y="371828"/>
                  </a:moveTo>
                  <a:lnTo>
                    <a:pt x="236972" y="371828"/>
                  </a:lnTo>
                  <a:lnTo>
                    <a:pt x="234998" y="309279"/>
                  </a:lnTo>
                  <a:lnTo>
                    <a:pt x="243060" y="263976"/>
                  </a:lnTo>
                  <a:lnTo>
                    <a:pt x="264219" y="231105"/>
                  </a:lnTo>
                  <a:lnTo>
                    <a:pt x="301536" y="205851"/>
                  </a:lnTo>
                  <a:lnTo>
                    <a:pt x="358072" y="183402"/>
                  </a:lnTo>
                  <a:lnTo>
                    <a:pt x="393599" y="183402"/>
                  </a:lnTo>
                  <a:lnTo>
                    <a:pt x="355652" y="195403"/>
                  </a:lnTo>
                  <a:lnTo>
                    <a:pt x="312070" y="212317"/>
                  </a:lnTo>
                  <a:lnTo>
                    <a:pt x="280831" y="230484"/>
                  </a:lnTo>
                  <a:lnTo>
                    <a:pt x="260326" y="252440"/>
                  </a:lnTo>
                  <a:lnTo>
                    <a:pt x="248948" y="280721"/>
                  </a:lnTo>
                  <a:lnTo>
                    <a:pt x="245088" y="317864"/>
                  </a:lnTo>
                  <a:lnTo>
                    <a:pt x="247138" y="366403"/>
                  </a:lnTo>
                  <a:lnTo>
                    <a:pt x="247690" y="371828"/>
                  </a:lnTo>
                  <a:close/>
                </a:path>
                <a:path w="413385" h="431165">
                  <a:moveTo>
                    <a:pt x="123839" y="247480"/>
                  </a:moveTo>
                  <a:lnTo>
                    <a:pt x="55113" y="247480"/>
                  </a:lnTo>
                  <a:lnTo>
                    <a:pt x="68125" y="246410"/>
                  </a:lnTo>
                  <a:lnTo>
                    <a:pt x="80396" y="245607"/>
                  </a:lnTo>
                  <a:lnTo>
                    <a:pt x="91954" y="245102"/>
                  </a:lnTo>
                  <a:lnTo>
                    <a:pt x="102826" y="244927"/>
                  </a:lnTo>
                  <a:lnTo>
                    <a:pt x="123839" y="247480"/>
                  </a:lnTo>
                  <a:close/>
                </a:path>
                <a:path w="413385" h="431165">
                  <a:moveTo>
                    <a:pt x="242993" y="430883"/>
                  </a:moveTo>
                  <a:lnTo>
                    <a:pt x="225556" y="370828"/>
                  </a:lnTo>
                  <a:lnTo>
                    <a:pt x="209353" y="325337"/>
                  </a:lnTo>
                  <a:lnTo>
                    <a:pt x="170949" y="271326"/>
                  </a:lnTo>
                  <a:lnTo>
                    <a:pt x="108373" y="255408"/>
                  </a:lnTo>
                  <a:lnTo>
                    <a:pt x="160115" y="255408"/>
                  </a:lnTo>
                  <a:lnTo>
                    <a:pt x="187791" y="271604"/>
                  </a:lnTo>
                  <a:lnTo>
                    <a:pt x="214112" y="310629"/>
                  </a:lnTo>
                  <a:lnTo>
                    <a:pt x="236972" y="371828"/>
                  </a:lnTo>
                  <a:lnTo>
                    <a:pt x="247690" y="371828"/>
                  </a:lnTo>
                  <a:lnTo>
                    <a:pt x="253489" y="428874"/>
                  </a:lnTo>
                  <a:lnTo>
                    <a:pt x="242993" y="430883"/>
                  </a:lnTo>
                  <a:close/>
                </a:path>
              </a:pathLst>
            </a:custGeom>
            <a:solidFill>
              <a:srgbClr val="979497"/>
            </a:solidFill>
          </p:spPr>
          <p:txBody>
            <a:bodyPr wrap="square" lIns="0" tIns="0" rIns="0" bIns="0" rtlCol="0"/>
            <a:lstStyle/>
            <a:p>
              <a:endParaRPr/>
            </a:p>
          </p:txBody>
        </p:sp>
        <p:sp>
          <p:nvSpPr>
            <p:cNvPr id="25" name="object 25"/>
            <p:cNvSpPr/>
            <p:nvPr/>
          </p:nvSpPr>
          <p:spPr>
            <a:xfrm>
              <a:off x="2227507" y="0"/>
              <a:ext cx="347345" cy="317500"/>
            </a:xfrm>
            <a:custGeom>
              <a:avLst/>
              <a:gdLst/>
              <a:ahLst/>
              <a:cxnLst/>
              <a:rect l="l" t="t" r="r" b="b"/>
              <a:pathLst>
                <a:path w="347344" h="317500">
                  <a:moveTo>
                    <a:pt x="236200" y="75589"/>
                  </a:moveTo>
                  <a:lnTo>
                    <a:pt x="131849" y="75589"/>
                  </a:lnTo>
                  <a:lnTo>
                    <a:pt x="162189" y="75286"/>
                  </a:lnTo>
                  <a:lnTo>
                    <a:pt x="190406" y="63643"/>
                  </a:lnTo>
                  <a:lnTo>
                    <a:pt x="219309" y="40086"/>
                  </a:lnTo>
                  <a:lnTo>
                    <a:pt x="251708" y="4041"/>
                  </a:lnTo>
                  <a:lnTo>
                    <a:pt x="254894" y="0"/>
                  </a:lnTo>
                  <a:lnTo>
                    <a:pt x="267030" y="0"/>
                  </a:lnTo>
                  <a:lnTo>
                    <a:pt x="261405" y="10840"/>
                  </a:lnTo>
                  <a:lnTo>
                    <a:pt x="241610" y="55732"/>
                  </a:lnTo>
                  <a:lnTo>
                    <a:pt x="236200" y="75589"/>
                  </a:lnTo>
                  <a:close/>
                </a:path>
                <a:path w="347344" h="317500">
                  <a:moveTo>
                    <a:pt x="56786" y="317263"/>
                  </a:moveTo>
                  <a:lnTo>
                    <a:pt x="85793" y="261359"/>
                  </a:lnTo>
                  <a:lnTo>
                    <a:pt x="105582" y="216467"/>
                  </a:lnTo>
                  <a:lnTo>
                    <a:pt x="115605" y="179657"/>
                  </a:lnTo>
                  <a:lnTo>
                    <a:pt x="115313" y="147996"/>
                  </a:lnTo>
                  <a:lnTo>
                    <a:pt x="104155" y="118552"/>
                  </a:lnTo>
                  <a:lnTo>
                    <a:pt x="81584" y="88393"/>
                  </a:lnTo>
                  <a:lnTo>
                    <a:pt x="47048" y="54586"/>
                  </a:lnTo>
                  <a:lnTo>
                    <a:pt x="0" y="14200"/>
                  </a:lnTo>
                  <a:lnTo>
                    <a:pt x="53564" y="44473"/>
                  </a:lnTo>
                  <a:lnTo>
                    <a:pt x="96577" y="65127"/>
                  </a:lnTo>
                  <a:lnTo>
                    <a:pt x="131849" y="75589"/>
                  </a:lnTo>
                  <a:lnTo>
                    <a:pt x="236200" y="75589"/>
                  </a:lnTo>
                  <a:lnTo>
                    <a:pt x="231580" y="92543"/>
                  </a:lnTo>
                  <a:lnTo>
                    <a:pt x="231865" y="124208"/>
                  </a:lnTo>
                  <a:lnTo>
                    <a:pt x="243015" y="153657"/>
                  </a:lnTo>
                  <a:lnTo>
                    <a:pt x="265580" y="183824"/>
                  </a:lnTo>
                  <a:lnTo>
                    <a:pt x="278646" y="196619"/>
                  </a:lnTo>
                  <a:lnTo>
                    <a:pt x="215310" y="196619"/>
                  </a:lnTo>
                  <a:lnTo>
                    <a:pt x="184973" y="196918"/>
                  </a:lnTo>
                  <a:lnTo>
                    <a:pt x="156762" y="208558"/>
                  </a:lnTo>
                  <a:lnTo>
                    <a:pt x="127866" y="232114"/>
                  </a:lnTo>
                  <a:lnTo>
                    <a:pt x="95477" y="268157"/>
                  </a:lnTo>
                  <a:lnTo>
                    <a:pt x="56786" y="317263"/>
                  </a:lnTo>
                  <a:close/>
                </a:path>
                <a:path w="347344" h="317500">
                  <a:moveTo>
                    <a:pt x="347158" y="258040"/>
                  </a:moveTo>
                  <a:lnTo>
                    <a:pt x="293593" y="227754"/>
                  </a:lnTo>
                  <a:lnTo>
                    <a:pt x="250580" y="207089"/>
                  </a:lnTo>
                  <a:lnTo>
                    <a:pt x="215310" y="196619"/>
                  </a:lnTo>
                  <a:lnTo>
                    <a:pt x="278646" y="196619"/>
                  </a:lnTo>
                  <a:lnTo>
                    <a:pt x="300111" y="217640"/>
                  </a:lnTo>
                  <a:lnTo>
                    <a:pt x="347158" y="258040"/>
                  </a:lnTo>
                  <a:close/>
                </a:path>
              </a:pathLst>
            </a:custGeom>
            <a:solidFill>
              <a:srgbClr val="C7C3C6"/>
            </a:solidFill>
          </p:spPr>
          <p:txBody>
            <a:bodyPr wrap="square" lIns="0" tIns="0" rIns="0" bIns="0" rtlCol="0"/>
            <a:lstStyle/>
            <a:p>
              <a:endParaRPr/>
            </a:p>
          </p:txBody>
        </p:sp>
        <p:sp>
          <p:nvSpPr>
            <p:cNvPr id="26" name="object 26"/>
            <p:cNvSpPr/>
            <p:nvPr/>
          </p:nvSpPr>
          <p:spPr>
            <a:xfrm>
              <a:off x="2224078" y="0"/>
              <a:ext cx="354330" cy="320675"/>
            </a:xfrm>
            <a:custGeom>
              <a:avLst/>
              <a:gdLst/>
              <a:ahLst/>
              <a:cxnLst/>
              <a:rect l="l" t="t" r="r" b="b"/>
              <a:pathLst>
                <a:path w="354330" h="320675">
                  <a:moveTo>
                    <a:pt x="190751" y="70439"/>
                  </a:moveTo>
                  <a:lnTo>
                    <a:pt x="135287" y="70439"/>
                  </a:lnTo>
                  <a:lnTo>
                    <a:pt x="164625" y="70263"/>
                  </a:lnTo>
                  <a:lnTo>
                    <a:pt x="191867" y="58882"/>
                  </a:lnTo>
                  <a:lnTo>
                    <a:pt x="219870" y="35711"/>
                  </a:lnTo>
                  <a:lnTo>
                    <a:pt x="251488" y="168"/>
                  </a:lnTo>
                  <a:lnTo>
                    <a:pt x="251620" y="0"/>
                  </a:lnTo>
                  <a:lnTo>
                    <a:pt x="276363" y="0"/>
                  </a:lnTo>
                  <a:lnTo>
                    <a:pt x="274656" y="3277"/>
                  </a:lnTo>
                  <a:lnTo>
                    <a:pt x="262605" y="3277"/>
                  </a:lnTo>
                  <a:lnTo>
                    <a:pt x="221288" y="48779"/>
                  </a:lnTo>
                  <a:lnTo>
                    <a:pt x="190751" y="70439"/>
                  </a:lnTo>
                  <a:close/>
                </a:path>
                <a:path w="354330" h="320675">
                  <a:moveTo>
                    <a:pt x="321325" y="225896"/>
                  </a:moveTo>
                  <a:lnTo>
                    <a:pt x="304798" y="225896"/>
                  </a:lnTo>
                  <a:lnTo>
                    <a:pt x="260945" y="182646"/>
                  </a:lnTo>
                  <a:lnTo>
                    <a:pt x="235861" y="144436"/>
                  </a:lnTo>
                  <a:lnTo>
                    <a:pt x="228484" y="105590"/>
                  </a:lnTo>
                  <a:lnTo>
                    <a:pt x="237753" y="60429"/>
                  </a:lnTo>
                  <a:lnTo>
                    <a:pt x="262605" y="3277"/>
                  </a:lnTo>
                  <a:lnTo>
                    <a:pt x="274656" y="3277"/>
                  </a:lnTo>
                  <a:lnTo>
                    <a:pt x="269775" y="12648"/>
                  </a:lnTo>
                  <a:lnTo>
                    <a:pt x="250103" y="56691"/>
                  </a:lnTo>
                  <a:lnTo>
                    <a:pt x="240070" y="92563"/>
                  </a:lnTo>
                  <a:lnTo>
                    <a:pt x="240234" y="123250"/>
                  </a:lnTo>
                  <a:lnTo>
                    <a:pt x="251155" y="151740"/>
                  </a:lnTo>
                  <a:lnTo>
                    <a:pt x="273392" y="181020"/>
                  </a:lnTo>
                  <a:lnTo>
                    <a:pt x="307507" y="214076"/>
                  </a:lnTo>
                  <a:lnTo>
                    <a:pt x="321325" y="225896"/>
                  </a:lnTo>
                  <a:close/>
                </a:path>
                <a:path w="354330" h="320675">
                  <a:moveTo>
                    <a:pt x="64438" y="320527"/>
                  </a:moveTo>
                  <a:lnTo>
                    <a:pt x="55490" y="314752"/>
                  </a:lnTo>
                  <a:lnTo>
                    <a:pt x="84240" y="259550"/>
                  </a:lnTo>
                  <a:lnTo>
                    <a:pt x="103912" y="215507"/>
                  </a:lnTo>
                  <a:lnTo>
                    <a:pt x="113947" y="179636"/>
                  </a:lnTo>
                  <a:lnTo>
                    <a:pt x="113787" y="148948"/>
                  </a:lnTo>
                  <a:lnTo>
                    <a:pt x="102871" y="120458"/>
                  </a:lnTo>
                  <a:lnTo>
                    <a:pt x="80640" y="91179"/>
                  </a:lnTo>
                  <a:lnTo>
                    <a:pt x="46536" y="58122"/>
                  </a:lnTo>
                  <a:lnTo>
                    <a:pt x="0" y="18302"/>
                  </a:lnTo>
                  <a:lnTo>
                    <a:pt x="6146" y="9555"/>
                  </a:lnTo>
                  <a:lnTo>
                    <a:pt x="58903" y="39502"/>
                  </a:lnTo>
                  <a:lnTo>
                    <a:pt x="72960" y="46344"/>
                  </a:lnTo>
                  <a:lnTo>
                    <a:pt x="49217" y="46344"/>
                  </a:lnTo>
                  <a:lnTo>
                    <a:pt x="93087" y="89594"/>
                  </a:lnTo>
                  <a:lnTo>
                    <a:pt x="118175" y="127799"/>
                  </a:lnTo>
                  <a:lnTo>
                    <a:pt x="125552" y="166633"/>
                  </a:lnTo>
                  <a:lnTo>
                    <a:pt x="116288" y="211769"/>
                  </a:lnTo>
                  <a:lnTo>
                    <a:pt x="91452" y="268880"/>
                  </a:lnTo>
                  <a:lnTo>
                    <a:pt x="105346" y="268880"/>
                  </a:lnTo>
                  <a:lnTo>
                    <a:pt x="102541" y="272032"/>
                  </a:lnTo>
                  <a:lnTo>
                    <a:pt x="64438" y="320527"/>
                  </a:lnTo>
                  <a:close/>
                </a:path>
                <a:path w="354330" h="320675">
                  <a:moveTo>
                    <a:pt x="147440" y="82232"/>
                  </a:moveTo>
                  <a:lnTo>
                    <a:pt x="104082" y="72402"/>
                  </a:lnTo>
                  <a:lnTo>
                    <a:pt x="49217" y="46344"/>
                  </a:lnTo>
                  <a:lnTo>
                    <a:pt x="72960" y="46344"/>
                  </a:lnTo>
                  <a:lnTo>
                    <a:pt x="100998" y="59991"/>
                  </a:lnTo>
                  <a:lnTo>
                    <a:pt x="135287" y="70439"/>
                  </a:lnTo>
                  <a:lnTo>
                    <a:pt x="190751" y="70439"/>
                  </a:lnTo>
                  <a:lnTo>
                    <a:pt x="184705" y="74728"/>
                  </a:lnTo>
                  <a:lnTo>
                    <a:pt x="147440" y="82232"/>
                  </a:lnTo>
                  <a:close/>
                </a:path>
                <a:path w="354330" h="320675">
                  <a:moveTo>
                    <a:pt x="105346" y="268880"/>
                  </a:moveTo>
                  <a:lnTo>
                    <a:pt x="91452" y="268880"/>
                  </a:lnTo>
                  <a:lnTo>
                    <a:pt x="132764" y="223415"/>
                  </a:lnTo>
                  <a:lnTo>
                    <a:pt x="169337" y="197482"/>
                  </a:lnTo>
                  <a:lnTo>
                    <a:pt x="206589" y="189985"/>
                  </a:lnTo>
                  <a:lnTo>
                    <a:pt x="249937" y="199822"/>
                  </a:lnTo>
                  <a:lnTo>
                    <a:pt x="254052" y="201778"/>
                  </a:lnTo>
                  <a:lnTo>
                    <a:pt x="218768" y="201778"/>
                  </a:lnTo>
                  <a:lnTo>
                    <a:pt x="189427" y="201951"/>
                  </a:lnTo>
                  <a:lnTo>
                    <a:pt x="162179" y="213328"/>
                  </a:lnTo>
                  <a:lnTo>
                    <a:pt x="134169" y="236494"/>
                  </a:lnTo>
                  <a:lnTo>
                    <a:pt x="105346" y="268880"/>
                  </a:lnTo>
                  <a:close/>
                </a:path>
                <a:path w="354330" h="320675">
                  <a:moveTo>
                    <a:pt x="347910" y="262644"/>
                  </a:moveTo>
                  <a:lnTo>
                    <a:pt x="295154" y="232709"/>
                  </a:lnTo>
                  <a:lnTo>
                    <a:pt x="253058" y="212225"/>
                  </a:lnTo>
                  <a:lnTo>
                    <a:pt x="218768" y="201778"/>
                  </a:lnTo>
                  <a:lnTo>
                    <a:pt x="254052" y="201778"/>
                  </a:lnTo>
                  <a:lnTo>
                    <a:pt x="304798" y="225896"/>
                  </a:lnTo>
                  <a:lnTo>
                    <a:pt x="321325" y="225896"/>
                  </a:lnTo>
                  <a:lnTo>
                    <a:pt x="354057" y="253896"/>
                  </a:lnTo>
                  <a:lnTo>
                    <a:pt x="347910" y="262644"/>
                  </a:lnTo>
                  <a:close/>
                </a:path>
              </a:pathLst>
            </a:custGeom>
            <a:solidFill>
              <a:srgbClr val="979497"/>
            </a:solidFill>
          </p:spPr>
          <p:txBody>
            <a:bodyPr wrap="square" lIns="0" tIns="0" rIns="0" bIns="0" rtlCol="0"/>
            <a:lstStyle/>
            <a:p>
              <a:endParaRPr/>
            </a:p>
          </p:txBody>
        </p:sp>
        <p:sp>
          <p:nvSpPr>
            <p:cNvPr id="27" name="object 27"/>
            <p:cNvSpPr/>
            <p:nvPr/>
          </p:nvSpPr>
          <p:spPr>
            <a:xfrm>
              <a:off x="1782039" y="2248978"/>
              <a:ext cx="371475" cy="387985"/>
            </a:xfrm>
            <a:custGeom>
              <a:avLst/>
              <a:gdLst/>
              <a:ahLst/>
              <a:cxnLst/>
              <a:rect l="l" t="t" r="r" b="b"/>
              <a:pathLst>
                <a:path w="371475" h="387985">
                  <a:moveTo>
                    <a:pt x="282133" y="387481"/>
                  </a:moveTo>
                  <a:lnTo>
                    <a:pt x="248980" y="334136"/>
                  </a:lnTo>
                  <a:lnTo>
                    <a:pt x="220679" y="294512"/>
                  </a:lnTo>
                  <a:lnTo>
                    <a:pt x="167724" y="252827"/>
                  </a:lnTo>
                  <a:lnTo>
                    <a:pt x="137613" y="248967"/>
                  </a:lnTo>
                  <a:lnTo>
                    <a:pt x="101440" y="255230"/>
                  </a:lnTo>
                  <a:lnTo>
                    <a:pt x="56479" y="270715"/>
                  </a:lnTo>
                  <a:lnTo>
                    <a:pt x="0" y="294524"/>
                  </a:lnTo>
                  <a:lnTo>
                    <a:pt x="51099" y="259914"/>
                  </a:lnTo>
                  <a:lnTo>
                    <a:pt x="89056" y="230371"/>
                  </a:lnTo>
                  <a:lnTo>
                    <a:pt x="114734" y="203045"/>
                  </a:lnTo>
                  <a:lnTo>
                    <a:pt x="128992" y="175089"/>
                  </a:lnTo>
                  <a:lnTo>
                    <a:pt x="132693" y="143655"/>
                  </a:lnTo>
                  <a:lnTo>
                    <a:pt x="126699" y="105894"/>
                  </a:lnTo>
                  <a:lnTo>
                    <a:pt x="111870" y="58958"/>
                  </a:lnTo>
                  <a:lnTo>
                    <a:pt x="89068" y="0"/>
                  </a:lnTo>
                  <a:lnTo>
                    <a:pt x="122222" y="53344"/>
                  </a:lnTo>
                  <a:lnTo>
                    <a:pt x="150522" y="92968"/>
                  </a:lnTo>
                  <a:lnTo>
                    <a:pt x="176698" y="119772"/>
                  </a:lnTo>
                  <a:lnTo>
                    <a:pt x="203477" y="134653"/>
                  </a:lnTo>
                  <a:lnTo>
                    <a:pt x="233589" y="138513"/>
                  </a:lnTo>
                  <a:lnTo>
                    <a:pt x="269761" y="132251"/>
                  </a:lnTo>
                  <a:lnTo>
                    <a:pt x="314723" y="116765"/>
                  </a:lnTo>
                  <a:lnTo>
                    <a:pt x="371202" y="92957"/>
                  </a:lnTo>
                  <a:lnTo>
                    <a:pt x="320115" y="127566"/>
                  </a:lnTo>
                  <a:lnTo>
                    <a:pt x="282163" y="157110"/>
                  </a:lnTo>
                  <a:lnTo>
                    <a:pt x="256486" y="184435"/>
                  </a:lnTo>
                  <a:lnTo>
                    <a:pt x="242225" y="212391"/>
                  </a:lnTo>
                  <a:lnTo>
                    <a:pt x="238519" y="243826"/>
                  </a:lnTo>
                  <a:lnTo>
                    <a:pt x="244509" y="281587"/>
                  </a:lnTo>
                  <a:lnTo>
                    <a:pt x="259333" y="328522"/>
                  </a:lnTo>
                  <a:lnTo>
                    <a:pt x="282133" y="387481"/>
                  </a:lnTo>
                  <a:close/>
                </a:path>
              </a:pathLst>
            </a:custGeom>
            <a:solidFill>
              <a:srgbClr val="C7C3C6"/>
            </a:solidFill>
          </p:spPr>
          <p:txBody>
            <a:bodyPr wrap="square" lIns="0" tIns="0" rIns="0" bIns="0" rtlCol="0"/>
            <a:lstStyle/>
            <a:p>
              <a:endParaRPr/>
            </a:p>
          </p:txBody>
        </p:sp>
        <p:sp>
          <p:nvSpPr>
            <p:cNvPr id="28" name="object 28"/>
            <p:cNvSpPr/>
            <p:nvPr/>
          </p:nvSpPr>
          <p:spPr>
            <a:xfrm>
              <a:off x="1779070" y="2246216"/>
              <a:ext cx="377190" cy="393065"/>
            </a:xfrm>
            <a:custGeom>
              <a:avLst/>
              <a:gdLst/>
              <a:ahLst/>
              <a:cxnLst/>
              <a:rect l="l" t="t" r="r" b="b"/>
              <a:pathLst>
                <a:path w="377189" h="393064">
                  <a:moveTo>
                    <a:pt x="5101" y="302183"/>
                  </a:moveTo>
                  <a:lnTo>
                    <a:pt x="0" y="292808"/>
                  </a:lnTo>
                  <a:lnTo>
                    <a:pt x="50527" y="258705"/>
                  </a:lnTo>
                  <a:lnTo>
                    <a:pt x="87972" y="229862"/>
                  </a:lnTo>
                  <a:lnTo>
                    <a:pt x="113213" y="203378"/>
                  </a:lnTo>
                  <a:lnTo>
                    <a:pt x="127126" y="176350"/>
                  </a:lnTo>
                  <a:lnTo>
                    <a:pt x="130590" y="145877"/>
                  </a:lnTo>
                  <a:lnTo>
                    <a:pt x="124482" y="109057"/>
                  </a:lnTo>
                  <a:lnTo>
                    <a:pt x="109680" y="62989"/>
                  </a:lnTo>
                  <a:lnTo>
                    <a:pt x="87061" y="4771"/>
                  </a:lnTo>
                  <a:lnTo>
                    <a:pt x="96595" y="0"/>
                  </a:lnTo>
                  <a:lnTo>
                    <a:pt x="129219" y="52674"/>
                  </a:lnTo>
                  <a:lnTo>
                    <a:pt x="130653" y="54702"/>
                  </a:lnTo>
                  <a:lnTo>
                    <a:pt x="117921" y="54702"/>
                  </a:lnTo>
                  <a:lnTo>
                    <a:pt x="136424" y="114381"/>
                  </a:lnTo>
                  <a:lnTo>
                    <a:pt x="140721" y="160247"/>
                  </a:lnTo>
                  <a:lnTo>
                    <a:pt x="129154" y="197956"/>
                  </a:lnTo>
                  <a:lnTo>
                    <a:pt x="100047" y="232980"/>
                  </a:lnTo>
                  <a:lnTo>
                    <a:pt x="51726" y="270835"/>
                  </a:lnTo>
                  <a:lnTo>
                    <a:pt x="83012" y="270835"/>
                  </a:lnTo>
                  <a:lnTo>
                    <a:pt x="60749" y="278626"/>
                  </a:lnTo>
                  <a:lnTo>
                    <a:pt x="5101" y="302183"/>
                  </a:lnTo>
                  <a:close/>
                </a:path>
                <a:path w="377189" h="393064">
                  <a:moveTo>
                    <a:pt x="223840" y="146450"/>
                  </a:moveTo>
                  <a:lnTo>
                    <a:pt x="187610" y="134688"/>
                  </a:lnTo>
                  <a:lnTo>
                    <a:pt x="154060" y="104683"/>
                  </a:lnTo>
                  <a:lnTo>
                    <a:pt x="117921" y="54702"/>
                  </a:lnTo>
                  <a:lnTo>
                    <a:pt x="130653" y="54702"/>
                  </a:lnTo>
                  <a:lnTo>
                    <a:pt x="156810" y="91711"/>
                  </a:lnTo>
                  <a:lnTo>
                    <a:pt x="182141" y="118026"/>
                  </a:lnTo>
                  <a:lnTo>
                    <a:pt x="207988" y="132534"/>
                  </a:lnTo>
                  <a:lnTo>
                    <a:pt x="237126" y="136153"/>
                  </a:lnTo>
                  <a:lnTo>
                    <a:pt x="284321" y="136153"/>
                  </a:lnTo>
                  <a:lnTo>
                    <a:pt x="268018" y="141700"/>
                  </a:lnTo>
                  <a:lnTo>
                    <a:pt x="223840" y="146450"/>
                  </a:lnTo>
                  <a:close/>
                </a:path>
                <a:path w="377189" h="393064">
                  <a:moveTo>
                    <a:pt x="284321" y="136153"/>
                  </a:moveTo>
                  <a:lnTo>
                    <a:pt x="237126" y="136153"/>
                  </a:lnTo>
                  <a:lnTo>
                    <a:pt x="272331" y="129796"/>
                  </a:lnTo>
                  <a:lnTo>
                    <a:pt x="316487" y="114334"/>
                  </a:lnTo>
                  <a:lnTo>
                    <a:pt x="372038" y="90822"/>
                  </a:lnTo>
                  <a:lnTo>
                    <a:pt x="377140" y="100197"/>
                  </a:lnTo>
                  <a:lnTo>
                    <a:pt x="344583" y="122170"/>
                  </a:lnTo>
                  <a:lnTo>
                    <a:pt x="325413" y="122170"/>
                  </a:lnTo>
                  <a:lnTo>
                    <a:pt x="284321" y="136153"/>
                  </a:lnTo>
                  <a:close/>
                </a:path>
                <a:path w="377189" h="393064">
                  <a:moveTo>
                    <a:pt x="270696" y="338345"/>
                  </a:moveTo>
                  <a:lnTo>
                    <a:pt x="259218" y="338345"/>
                  </a:lnTo>
                  <a:lnTo>
                    <a:pt x="240724" y="278708"/>
                  </a:lnTo>
                  <a:lnTo>
                    <a:pt x="236430" y="232786"/>
                  </a:lnTo>
                  <a:lnTo>
                    <a:pt x="248003" y="195063"/>
                  </a:lnTo>
                  <a:lnTo>
                    <a:pt x="277109" y="160029"/>
                  </a:lnTo>
                  <a:lnTo>
                    <a:pt x="325413" y="122170"/>
                  </a:lnTo>
                  <a:lnTo>
                    <a:pt x="344583" y="122170"/>
                  </a:lnTo>
                  <a:lnTo>
                    <a:pt x="326612" y="134300"/>
                  </a:lnTo>
                  <a:lnTo>
                    <a:pt x="289167" y="163143"/>
                  </a:lnTo>
                  <a:lnTo>
                    <a:pt x="263927" y="189627"/>
                  </a:lnTo>
                  <a:lnTo>
                    <a:pt x="250013" y="216655"/>
                  </a:lnTo>
                  <a:lnTo>
                    <a:pt x="246647" y="246267"/>
                  </a:lnTo>
                  <a:lnTo>
                    <a:pt x="246674" y="247881"/>
                  </a:lnTo>
                  <a:lnTo>
                    <a:pt x="252658" y="283948"/>
                  </a:lnTo>
                  <a:lnTo>
                    <a:pt x="267460" y="330016"/>
                  </a:lnTo>
                  <a:lnTo>
                    <a:pt x="270696" y="338345"/>
                  </a:lnTo>
                  <a:close/>
                </a:path>
                <a:path w="377189" h="393064">
                  <a:moveTo>
                    <a:pt x="83012" y="270835"/>
                  </a:moveTo>
                  <a:lnTo>
                    <a:pt x="51726" y="270835"/>
                  </a:lnTo>
                  <a:lnTo>
                    <a:pt x="79569" y="260322"/>
                  </a:lnTo>
                  <a:lnTo>
                    <a:pt x="104138" y="252618"/>
                  </a:lnTo>
                  <a:lnTo>
                    <a:pt x="125907" y="247881"/>
                  </a:lnTo>
                  <a:lnTo>
                    <a:pt x="145353" y="246267"/>
                  </a:lnTo>
                  <a:lnTo>
                    <a:pt x="175722" y="251578"/>
                  </a:lnTo>
                  <a:lnTo>
                    <a:pt x="184454" y="256863"/>
                  </a:lnTo>
                  <a:lnTo>
                    <a:pt x="139984" y="256863"/>
                  </a:lnTo>
                  <a:lnTo>
                    <a:pt x="104785" y="263215"/>
                  </a:lnTo>
                  <a:lnTo>
                    <a:pt x="83012" y="270835"/>
                  </a:lnTo>
                  <a:close/>
                </a:path>
                <a:path w="377189" h="393064">
                  <a:moveTo>
                    <a:pt x="280544" y="393005"/>
                  </a:moveTo>
                  <a:lnTo>
                    <a:pt x="247906" y="340343"/>
                  </a:lnTo>
                  <a:lnTo>
                    <a:pt x="220306" y="301312"/>
                  </a:lnTo>
                  <a:lnTo>
                    <a:pt x="169120" y="260486"/>
                  </a:lnTo>
                  <a:lnTo>
                    <a:pt x="139984" y="256863"/>
                  </a:lnTo>
                  <a:lnTo>
                    <a:pt x="184454" y="256863"/>
                  </a:lnTo>
                  <a:lnTo>
                    <a:pt x="203022" y="268104"/>
                  </a:lnTo>
                  <a:lnTo>
                    <a:pt x="229954" y="296730"/>
                  </a:lnTo>
                  <a:lnTo>
                    <a:pt x="259218" y="338345"/>
                  </a:lnTo>
                  <a:lnTo>
                    <a:pt x="270696" y="338345"/>
                  </a:lnTo>
                  <a:lnTo>
                    <a:pt x="290078" y="388234"/>
                  </a:lnTo>
                  <a:lnTo>
                    <a:pt x="280544" y="393005"/>
                  </a:lnTo>
                  <a:close/>
                </a:path>
              </a:pathLst>
            </a:custGeom>
            <a:solidFill>
              <a:srgbClr val="979497"/>
            </a:solidFill>
          </p:spPr>
          <p:txBody>
            <a:bodyPr wrap="square" lIns="0" tIns="0" rIns="0" bIns="0" rtlCol="0"/>
            <a:lstStyle/>
            <a:p>
              <a:endParaRPr/>
            </a:p>
          </p:txBody>
        </p:sp>
        <p:sp>
          <p:nvSpPr>
            <p:cNvPr id="29" name="object 29"/>
            <p:cNvSpPr/>
            <p:nvPr/>
          </p:nvSpPr>
          <p:spPr>
            <a:xfrm>
              <a:off x="218824" y="2676304"/>
              <a:ext cx="389890" cy="406400"/>
            </a:xfrm>
            <a:custGeom>
              <a:avLst/>
              <a:gdLst/>
              <a:ahLst/>
              <a:cxnLst/>
              <a:rect l="l" t="t" r="r" b="b"/>
              <a:pathLst>
                <a:path w="389890" h="406400">
                  <a:moveTo>
                    <a:pt x="271345" y="406315"/>
                  </a:moveTo>
                  <a:lnTo>
                    <a:pt x="243685" y="349667"/>
                  </a:lnTo>
                  <a:lnTo>
                    <a:pt x="219486" y="307190"/>
                  </a:lnTo>
                  <a:lnTo>
                    <a:pt x="170970" y="259984"/>
                  </a:lnTo>
                  <a:lnTo>
                    <a:pt x="141406" y="252874"/>
                  </a:lnTo>
                  <a:lnTo>
                    <a:pt x="104806" y="255171"/>
                  </a:lnTo>
                  <a:lnTo>
                    <a:pt x="58545" y="265684"/>
                  </a:lnTo>
                  <a:lnTo>
                    <a:pt x="0" y="283223"/>
                  </a:lnTo>
                  <a:lnTo>
                    <a:pt x="54270" y="254362"/>
                  </a:lnTo>
                  <a:lnTo>
                    <a:pt x="94964" y="229111"/>
                  </a:lnTo>
                  <a:lnTo>
                    <a:pt x="123223" y="204730"/>
                  </a:lnTo>
                  <a:lnTo>
                    <a:pt x="140188" y="178479"/>
                  </a:lnTo>
                  <a:lnTo>
                    <a:pt x="147000" y="147620"/>
                  </a:lnTo>
                  <a:lnTo>
                    <a:pt x="144799" y="109413"/>
                  </a:lnTo>
                  <a:lnTo>
                    <a:pt x="134725" y="61120"/>
                  </a:lnTo>
                  <a:lnTo>
                    <a:pt x="117921" y="0"/>
                  </a:lnTo>
                  <a:lnTo>
                    <a:pt x="145581" y="56647"/>
                  </a:lnTo>
                  <a:lnTo>
                    <a:pt x="169780" y="99125"/>
                  </a:lnTo>
                  <a:lnTo>
                    <a:pt x="193144" y="128622"/>
                  </a:lnTo>
                  <a:lnTo>
                    <a:pt x="218296" y="146330"/>
                  </a:lnTo>
                  <a:lnTo>
                    <a:pt x="247860" y="153441"/>
                  </a:lnTo>
                  <a:lnTo>
                    <a:pt x="284460" y="151144"/>
                  </a:lnTo>
                  <a:lnTo>
                    <a:pt x="330721" y="140630"/>
                  </a:lnTo>
                  <a:lnTo>
                    <a:pt x="389266" y="123091"/>
                  </a:lnTo>
                  <a:lnTo>
                    <a:pt x="334996" y="151966"/>
                  </a:lnTo>
                  <a:lnTo>
                    <a:pt x="294302" y="177227"/>
                  </a:lnTo>
                  <a:lnTo>
                    <a:pt x="266043" y="201614"/>
                  </a:lnTo>
                  <a:lnTo>
                    <a:pt x="249078" y="227867"/>
                  </a:lnTo>
                  <a:lnTo>
                    <a:pt x="242266" y="258724"/>
                  </a:lnTo>
                  <a:lnTo>
                    <a:pt x="244467" y="296924"/>
                  </a:lnTo>
                  <a:lnTo>
                    <a:pt x="254541" y="345208"/>
                  </a:lnTo>
                  <a:lnTo>
                    <a:pt x="271345" y="406315"/>
                  </a:lnTo>
                  <a:close/>
                </a:path>
              </a:pathLst>
            </a:custGeom>
            <a:solidFill>
              <a:srgbClr val="C7C3C6"/>
            </a:solidFill>
          </p:spPr>
          <p:txBody>
            <a:bodyPr wrap="square" lIns="0" tIns="0" rIns="0" bIns="0" rtlCol="0"/>
            <a:lstStyle/>
            <a:p>
              <a:endParaRPr/>
            </a:p>
          </p:txBody>
        </p:sp>
        <p:sp>
          <p:nvSpPr>
            <p:cNvPr id="30" name="object 30"/>
            <p:cNvSpPr/>
            <p:nvPr/>
          </p:nvSpPr>
          <p:spPr>
            <a:xfrm>
              <a:off x="216357" y="2674002"/>
              <a:ext cx="394335" cy="411480"/>
            </a:xfrm>
            <a:custGeom>
              <a:avLst/>
              <a:gdLst/>
              <a:ahLst/>
              <a:cxnLst/>
              <a:rect l="l" t="t" r="r" b="b"/>
              <a:pathLst>
                <a:path w="394334" h="411480">
                  <a:moveTo>
                    <a:pt x="4056" y="290673"/>
                  </a:moveTo>
                  <a:lnTo>
                    <a:pt x="0" y="280796"/>
                  </a:lnTo>
                  <a:lnTo>
                    <a:pt x="53628" y="252368"/>
                  </a:lnTo>
                  <a:lnTo>
                    <a:pt x="93729" y="227752"/>
                  </a:lnTo>
                  <a:lnTo>
                    <a:pt x="121461" y="204158"/>
                  </a:lnTo>
                  <a:lnTo>
                    <a:pt x="137995" y="178761"/>
                  </a:lnTo>
                  <a:lnTo>
                    <a:pt x="144468" y="148867"/>
                  </a:lnTo>
                  <a:lnTo>
                    <a:pt x="142064" y="111589"/>
                  </a:lnTo>
                  <a:lnTo>
                    <a:pt x="131936" y="64166"/>
                  </a:lnTo>
                  <a:lnTo>
                    <a:pt x="115245" y="3808"/>
                  </a:lnTo>
                  <a:lnTo>
                    <a:pt x="125197" y="0"/>
                  </a:lnTo>
                  <a:lnTo>
                    <a:pt x="152416" y="55947"/>
                  </a:lnTo>
                  <a:lnTo>
                    <a:pt x="152941" y="56879"/>
                  </a:lnTo>
                  <a:lnTo>
                    <a:pt x="141004" y="56879"/>
                  </a:lnTo>
                  <a:lnTo>
                    <a:pt x="153430" y="118163"/>
                  </a:lnTo>
                  <a:lnTo>
                    <a:pt x="153106" y="164271"/>
                  </a:lnTo>
                  <a:lnTo>
                    <a:pt x="137815" y="200509"/>
                  </a:lnTo>
                  <a:lnTo>
                    <a:pt x="105346" y="232183"/>
                  </a:lnTo>
                  <a:lnTo>
                    <a:pt x="53482" y="264598"/>
                  </a:lnTo>
                  <a:lnTo>
                    <a:pt x="99002" y="264598"/>
                  </a:lnTo>
                  <a:lnTo>
                    <a:pt x="61762" y="273271"/>
                  </a:lnTo>
                  <a:lnTo>
                    <a:pt x="4056" y="290673"/>
                  </a:lnTo>
                  <a:close/>
                </a:path>
                <a:path w="394334" h="411480">
                  <a:moveTo>
                    <a:pt x="281671" y="159564"/>
                  </a:moveTo>
                  <a:lnTo>
                    <a:pt x="237240" y="159517"/>
                  </a:lnTo>
                  <a:lnTo>
                    <a:pt x="202361" y="143921"/>
                  </a:lnTo>
                  <a:lnTo>
                    <a:pt x="171970" y="110475"/>
                  </a:lnTo>
                  <a:lnTo>
                    <a:pt x="141004" y="56879"/>
                  </a:lnTo>
                  <a:lnTo>
                    <a:pt x="152941" y="56879"/>
                  </a:lnTo>
                  <a:lnTo>
                    <a:pt x="175980" y="97780"/>
                  </a:lnTo>
                  <a:lnTo>
                    <a:pt x="198561" y="126712"/>
                  </a:lnTo>
                  <a:lnTo>
                    <a:pt x="222828" y="143955"/>
                  </a:lnTo>
                  <a:lnTo>
                    <a:pt x="251449" y="150722"/>
                  </a:lnTo>
                  <a:lnTo>
                    <a:pt x="321218" y="150722"/>
                  </a:lnTo>
                  <a:lnTo>
                    <a:pt x="281671" y="159564"/>
                  </a:lnTo>
                  <a:close/>
                </a:path>
                <a:path w="394334" h="411480">
                  <a:moveTo>
                    <a:pt x="321218" y="150722"/>
                  </a:moveTo>
                  <a:lnTo>
                    <a:pt x="251449" y="150722"/>
                  </a:lnTo>
                  <a:lnTo>
                    <a:pt x="287096" y="148224"/>
                  </a:lnTo>
                  <a:lnTo>
                    <a:pt x="332438" y="137675"/>
                  </a:lnTo>
                  <a:lnTo>
                    <a:pt x="390145" y="120287"/>
                  </a:lnTo>
                  <a:lnTo>
                    <a:pt x="394201" y="130164"/>
                  </a:lnTo>
                  <a:lnTo>
                    <a:pt x="363630" y="146362"/>
                  </a:lnTo>
                  <a:lnTo>
                    <a:pt x="340718" y="146362"/>
                  </a:lnTo>
                  <a:lnTo>
                    <a:pt x="321218" y="150722"/>
                  </a:lnTo>
                  <a:close/>
                </a:path>
                <a:path w="394334" h="411480">
                  <a:moveTo>
                    <a:pt x="264283" y="354082"/>
                  </a:moveTo>
                  <a:lnTo>
                    <a:pt x="253197" y="354082"/>
                  </a:lnTo>
                  <a:lnTo>
                    <a:pt x="240774" y="292793"/>
                  </a:lnTo>
                  <a:lnTo>
                    <a:pt x="241107" y="246677"/>
                  </a:lnTo>
                  <a:lnTo>
                    <a:pt x="256403" y="210433"/>
                  </a:lnTo>
                  <a:lnTo>
                    <a:pt x="288871" y="178761"/>
                  </a:lnTo>
                  <a:lnTo>
                    <a:pt x="340718" y="146362"/>
                  </a:lnTo>
                  <a:lnTo>
                    <a:pt x="363630" y="146362"/>
                  </a:lnTo>
                  <a:lnTo>
                    <a:pt x="340572" y="158579"/>
                  </a:lnTo>
                  <a:lnTo>
                    <a:pt x="300472" y="183185"/>
                  </a:lnTo>
                  <a:lnTo>
                    <a:pt x="272739" y="206773"/>
                  </a:lnTo>
                  <a:lnTo>
                    <a:pt x="256213" y="232136"/>
                  </a:lnTo>
                  <a:lnTo>
                    <a:pt x="249732" y="262064"/>
                  </a:lnTo>
                  <a:lnTo>
                    <a:pt x="252136" y="299348"/>
                  </a:lnTo>
                  <a:lnTo>
                    <a:pt x="262264" y="346780"/>
                  </a:lnTo>
                  <a:lnTo>
                    <a:pt x="264283" y="354082"/>
                  </a:lnTo>
                  <a:close/>
                </a:path>
                <a:path w="394334" h="411480">
                  <a:moveTo>
                    <a:pt x="99002" y="264598"/>
                  </a:moveTo>
                  <a:lnTo>
                    <a:pt x="53482" y="264598"/>
                  </a:lnTo>
                  <a:lnTo>
                    <a:pt x="77723" y="258207"/>
                  </a:lnTo>
                  <a:lnTo>
                    <a:pt x="99444" y="253492"/>
                  </a:lnTo>
                  <a:lnTo>
                    <a:pt x="118914" y="250573"/>
                  </a:lnTo>
                  <a:lnTo>
                    <a:pt x="136404" y="249573"/>
                  </a:lnTo>
                  <a:lnTo>
                    <a:pt x="170989" y="255338"/>
                  </a:lnTo>
                  <a:lnTo>
                    <a:pt x="178627" y="260207"/>
                  </a:lnTo>
                  <a:lnTo>
                    <a:pt x="142751" y="260207"/>
                  </a:lnTo>
                  <a:lnTo>
                    <a:pt x="107104" y="262712"/>
                  </a:lnTo>
                  <a:lnTo>
                    <a:pt x="99002" y="264598"/>
                  </a:lnTo>
                  <a:close/>
                </a:path>
                <a:path w="394334" h="411480">
                  <a:moveTo>
                    <a:pt x="269003" y="410919"/>
                  </a:moveTo>
                  <a:lnTo>
                    <a:pt x="241785" y="354972"/>
                  </a:lnTo>
                  <a:lnTo>
                    <a:pt x="218220" y="313139"/>
                  </a:lnTo>
                  <a:lnTo>
                    <a:pt x="171373" y="266968"/>
                  </a:lnTo>
                  <a:lnTo>
                    <a:pt x="142751" y="260207"/>
                  </a:lnTo>
                  <a:lnTo>
                    <a:pt x="178627" y="260207"/>
                  </a:lnTo>
                  <a:lnTo>
                    <a:pt x="199724" y="273655"/>
                  </a:lnTo>
                  <a:lnTo>
                    <a:pt x="225998" y="306058"/>
                  </a:lnTo>
                  <a:lnTo>
                    <a:pt x="253197" y="354082"/>
                  </a:lnTo>
                  <a:lnTo>
                    <a:pt x="264283" y="354082"/>
                  </a:lnTo>
                  <a:lnTo>
                    <a:pt x="278955" y="407152"/>
                  </a:lnTo>
                  <a:lnTo>
                    <a:pt x="269003" y="410919"/>
                  </a:lnTo>
                  <a:close/>
                </a:path>
              </a:pathLst>
            </a:custGeom>
            <a:solidFill>
              <a:srgbClr val="979497"/>
            </a:solidFill>
          </p:spPr>
          <p:txBody>
            <a:bodyPr wrap="square" lIns="0" tIns="0" rIns="0" bIns="0" rtlCol="0"/>
            <a:lstStyle/>
            <a:p>
              <a:endParaRPr/>
            </a:p>
          </p:txBody>
        </p:sp>
      </p:grpSp>
      <p:grpSp>
        <p:nvGrpSpPr>
          <p:cNvPr id="34" name="object 14">
            <a:extLst>
              <a:ext uri="{FF2B5EF4-FFF2-40B4-BE49-F238E27FC236}">
                <a16:creationId xmlns:a16="http://schemas.microsoft.com/office/drawing/2014/main" id="{A973435C-01C2-EC87-7A7F-811EC6E5666F}"/>
              </a:ext>
            </a:extLst>
          </p:cNvPr>
          <p:cNvGrpSpPr/>
          <p:nvPr/>
        </p:nvGrpSpPr>
        <p:grpSpPr>
          <a:xfrm>
            <a:off x="2124387" y="1235307"/>
            <a:ext cx="7056120" cy="1270635"/>
            <a:chOff x="1971987" y="1082907"/>
            <a:chExt cx="7056120" cy="1270635"/>
          </a:xfrm>
        </p:grpSpPr>
        <p:sp>
          <p:nvSpPr>
            <p:cNvPr id="35" name="object 15">
              <a:extLst>
                <a:ext uri="{FF2B5EF4-FFF2-40B4-BE49-F238E27FC236}">
                  <a16:creationId xmlns:a16="http://schemas.microsoft.com/office/drawing/2014/main" id="{E6CD2146-D598-F209-F94B-1E853C312502}"/>
                </a:ext>
              </a:extLst>
            </p:cNvPr>
            <p:cNvSpPr/>
            <p:nvPr/>
          </p:nvSpPr>
          <p:spPr>
            <a:xfrm>
              <a:off x="1971979" y="1082915"/>
              <a:ext cx="7056120" cy="1270635"/>
            </a:xfrm>
            <a:custGeom>
              <a:avLst/>
              <a:gdLst/>
              <a:ahLst/>
              <a:cxnLst/>
              <a:rect l="l" t="t" r="r" b="b"/>
              <a:pathLst>
                <a:path w="7056120" h="1270635">
                  <a:moveTo>
                    <a:pt x="7055663" y="603973"/>
                  </a:moveTo>
                  <a:lnTo>
                    <a:pt x="7049554" y="541947"/>
                  </a:lnTo>
                  <a:lnTo>
                    <a:pt x="7037387" y="480822"/>
                  </a:lnTo>
                  <a:lnTo>
                    <a:pt x="7019303" y="421170"/>
                  </a:lnTo>
                  <a:lnTo>
                    <a:pt x="6995452" y="363588"/>
                  </a:lnTo>
                  <a:lnTo>
                    <a:pt x="6966064" y="308610"/>
                  </a:lnTo>
                  <a:lnTo>
                    <a:pt x="6931431" y="256794"/>
                  </a:lnTo>
                  <a:lnTo>
                    <a:pt x="6891896" y="208610"/>
                  </a:lnTo>
                  <a:lnTo>
                    <a:pt x="6847814" y="164528"/>
                  </a:lnTo>
                  <a:lnTo>
                    <a:pt x="6799631" y="124993"/>
                  </a:lnTo>
                  <a:lnTo>
                    <a:pt x="6747815" y="90360"/>
                  </a:lnTo>
                  <a:lnTo>
                    <a:pt x="6692836" y="60972"/>
                  </a:lnTo>
                  <a:lnTo>
                    <a:pt x="6635255" y="37122"/>
                  </a:lnTo>
                  <a:lnTo>
                    <a:pt x="6575603" y="19037"/>
                  </a:lnTo>
                  <a:lnTo>
                    <a:pt x="6514478" y="6870"/>
                  </a:lnTo>
                  <a:lnTo>
                    <a:pt x="6452451" y="762"/>
                  </a:lnTo>
                  <a:lnTo>
                    <a:pt x="634377" y="0"/>
                  </a:lnTo>
                  <a:lnTo>
                    <a:pt x="603224" y="762"/>
                  </a:lnTo>
                  <a:lnTo>
                    <a:pt x="541185" y="6870"/>
                  </a:lnTo>
                  <a:lnTo>
                    <a:pt x="480060" y="19037"/>
                  </a:lnTo>
                  <a:lnTo>
                    <a:pt x="420408" y="37122"/>
                  </a:lnTo>
                  <a:lnTo>
                    <a:pt x="362826" y="60972"/>
                  </a:lnTo>
                  <a:lnTo>
                    <a:pt x="307848" y="90360"/>
                  </a:lnTo>
                  <a:lnTo>
                    <a:pt x="256032" y="124993"/>
                  </a:lnTo>
                  <a:lnTo>
                    <a:pt x="207848" y="164528"/>
                  </a:lnTo>
                  <a:lnTo>
                    <a:pt x="163766" y="208610"/>
                  </a:lnTo>
                  <a:lnTo>
                    <a:pt x="124231" y="256794"/>
                  </a:lnTo>
                  <a:lnTo>
                    <a:pt x="89598" y="308610"/>
                  </a:lnTo>
                  <a:lnTo>
                    <a:pt x="60223" y="363588"/>
                  </a:lnTo>
                  <a:lnTo>
                    <a:pt x="36360" y="421170"/>
                  </a:lnTo>
                  <a:lnTo>
                    <a:pt x="18275" y="480822"/>
                  </a:lnTo>
                  <a:lnTo>
                    <a:pt x="6108" y="541947"/>
                  </a:lnTo>
                  <a:lnTo>
                    <a:pt x="0" y="603973"/>
                  </a:lnTo>
                  <a:lnTo>
                    <a:pt x="0" y="666305"/>
                  </a:lnTo>
                  <a:lnTo>
                    <a:pt x="6108" y="728345"/>
                  </a:lnTo>
                  <a:lnTo>
                    <a:pt x="18275" y="789470"/>
                  </a:lnTo>
                  <a:lnTo>
                    <a:pt x="36360" y="849122"/>
                  </a:lnTo>
                  <a:lnTo>
                    <a:pt x="60223" y="906703"/>
                  </a:lnTo>
                  <a:lnTo>
                    <a:pt x="89598" y="961682"/>
                  </a:lnTo>
                  <a:lnTo>
                    <a:pt x="124231" y="1013498"/>
                  </a:lnTo>
                  <a:lnTo>
                    <a:pt x="163766" y="1061681"/>
                  </a:lnTo>
                  <a:lnTo>
                    <a:pt x="207848" y="1105763"/>
                  </a:lnTo>
                  <a:lnTo>
                    <a:pt x="256032" y="1145298"/>
                  </a:lnTo>
                  <a:lnTo>
                    <a:pt x="307848" y="1179931"/>
                  </a:lnTo>
                  <a:lnTo>
                    <a:pt x="362826" y="1209306"/>
                  </a:lnTo>
                  <a:lnTo>
                    <a:pt x="420408" y="1233170"/>
                  </a:lnTo>
                  <a:lnTo>
                    <a:pt x="480060" y="1251254"/>
                  </a:lnTo>
                  <a:lnTo>
                    <a:pt x="541185" y="1263421"/>
                  </a:lnTo>
                  <a:lnTo>
                    <a:pt x="603224" y="1269530"/>
                  </a:lnTo>
                  <a:lnTo>
                    <a:pt x="4092410" y="1270292"/>
                  </a:lnTo>
                  <a:lnTo>
                    <a:pt x="4104817" y="1270000"/>
                  </a:lnTo>
                  <a:lnTo>
                    <a:pt x="6421285" y="1270292"/>
                  </a:lnTo>
                  <a:lnTo>
                    <a:pt x="6514478" y="1263421"/>
                  </a:lnTo>
                  <a:lnTo>
                    <a:pt x="6575603" y="1251254"/>
                  </a:lnTo>
                  <a:lnTo>
                    <a:pt x="6635255" y="1233170"/>
                  </a:lnTo>
                  <a:lnTo>
                    <a:pt x="6692836" y="1209306"/>
                  </a:lnTo>
                  <a:lnTo>
                    <a:pt x="6747815" y="1179931"/>
                  </a:lnTo>
                  <a:lnTo>
                    <a:pt x="6799631" y="1145298"/>
                  </a:lnTo>
                  <a:lnTo>
                    <a:pt x="6847814" y="1105763"/>
                  </a:lnTo>
                  <a:lnTo>
                    <a:pt x="6891896" y="1061681"/>
                  </a:lnTo>
                  <a:lnTo>
                    <a:pt x="6931431" y="1013498"/>
                  </a:lnTo>
                  <a:lnTo>
                    <a:pt x="6966064" y="961682"/>
                  </a:lnTo>
                  <a:lnTo>
                    <a:pt x="6995452" y="906703"/>
                  </a:lnTo>
                  <a:lnTo>
                    <a:pt x="7019303" y="849122"/>
                  </a:lnTo>
                  <a:lnTo>
                    <a:pt x="7037387" y="789470"/>
                  </a:lnTo>
                  <a:lnTo>
                    <a:pt x="7049554" y="728345"/>
                  </a:lnTo>
                  <a:lnTo>
                    <a:pt x="7055663" y="666305"/>
                  </a:lnTo>
                  <a:lnTo>
                    <a:pt x="7055663" y="603973"/>
                  </a:lnTo>
                  <a:close/>
                </a:path>
              </a:pathLst>
            </a:custGeom>
            <a:solidFill>
              <a:srgbClr val="161837"/>
            </a:solidFill>
          </p:spPr>
          <p:txBody>
            <a:bodyPr wrap="square" lIns="0" tIns="0" rIns="0" bIns="0" rtlCol="0"/>
            <a:lstStyle/>
            <a:p>
              <a:endParaRPr/>
            </a:p>
          </p:txBody>
        </p:sp>
        <p:pic>
          <p:nvPicPr>
            <p:cNvPr id="36" name="object 16">
              <a:extLst>
                <a:ext uri="{FF2B5EF4-FFF2-40B4-BE49-F238E27FC236}">
                  <a16:creationId xmlns:a16="http://schemas.microsoft.com/office/drawing/2014/main" id="{5D47C817-003A-D004-DE68-7E4D4FB01668}"/>
                </a:ext>
              </a:extLst>
            </p:cNvPr>
            <p:cNvPicPr/>
            <p:nvPr/>
          </p:nvPicPr>
          <p:blipFill>
            <a:blip r:embed="rId3" cstate="print"/>
            <a:stretch>
              <a:fillRect/>
            </a:stretch>
          </p:blipFill>
          <p:spPr>
            <a:xfrm>
              <a:off x="8172831" y="1166410"/>
              <a:ext cx="495299" cy="485774"/>
            </a:xfrm>
            <a:prstGeom prst="rect">
              <a:avLst/>
            </a:prstGeom>
          </p:spPr>
        </p:pic>
      </p:grpSp>
      <p:sp>
        <p:nvSpPr>
          <p:cNvPr id="37" name="object 17">
            <a:extLst>
              <a:ext uri="{FF2B5EF4-FFF2-40B4-BE49-F238E27FC236}">
                <a16:creationId xmlns:a16="http://schemas.microsoft.com/office/drawing/2014/main" id="{F5C493E1-BBF1-E942-2299-F1EB863F951F}"/>
              </a:ext>
            </a:extLst>
          </p:cNvPr>
          <p:cNvSpPr txBox="1">
            <a:spLocks/>
          </p:cNvSpPr>
          <p:nvPr/>
        </p:nvSpPr>
        <p:spPr>
          <a:xfrm>
            <a:off x="3178047" y="1402070"/>
            <a:ext cx="5073556" cy="78226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5000" kern="0" spc="434" dirty="0">
                <a:solidFill>
                  <a:srgbClr val="F4F5FB"/>
                </a:solidFill>
                <a:latin typeface="Trebuchet MS"/>
                <a:cs typeface="Trebuchet MS"/>
              </a:rPr>
              <a:t>Methodology</a:t>
            </a:r>
            <a:endParaRPr lang="en-IN" sz="5000" kern="0" dirty="0">
              <a:solidFill>
                <a:sysClr val="windowText" lastClr="000000"/>
              </a:solidFill>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3962" y="560900"/>
            <a:ext cx="476249" cy="466724"/>
          </a:xfrm>
          <a:prstGeom prst="rect">
            <a:avLst/>
          </a:prstGeom>
        </p:spPr>
      </p:pic>
      <p:grpSp>
        <p:nvGrpSpPr>
          <p:cNvPr id="3" name="object 3"/>
          <p:cNvGrpSpPr/>
          <p:nvPr/>
        </p:nvGrpSpPr>
        <p:grpSpPr>
          <a:xfrm>
            <a:off x="2087573" y="945198"/>
            <a:ext cx="7056120" cy="1270635"/>
            <a:chOff x="2087573" y="945198"/>
            <a:chExt cx="7056120" cy="1270635"/>
          </a:xfrm>
        </p:grpSpPr>
        <p:sp>
          <p:nvSpPr>
            <p:cNvPr id="4" name="object 4"/>
            <p:cNvSpPr/>
            <p:nvPr/>
          </p:nvSpPr>
          <p:spPr>
            <a:xfrm>
              <a:off x="2087562" y="945209"/>
              <a:ext cx="7056120" cy="1270635"/>
            </a:xfrm>
            <a:custGeom>
              <a:avLst/>
              <a:gdLst/>
              <a:ahLst/>
              <a:cxnLst/>
              <a:rect l="l" t="t" r="r" b="b"/>
              <a:pathLst>
                <a:path w="7056120" h="1270635">
                  <a:moveTo>
                    <a:pt x="7055663" y="603973"/>
                  </a:moveTo>
                  <a:lnTo>
                    <a:pt x="7049554" y="541947"/>
                  </a:lnTo>
                  <a:lnTo>
                    <a:pt x="7037400" y="480809"/>
                  </a:lnTo>
                  <a:lnTo>
                    <a:pt x="7019303" y="421170"/>
                  </a:lnTo>
                  <a:lnTo>
                    <a:pt x="6995452" y="363575"/>
                  </a:lnTo>
                  <a:lnTo>
                    <a:pt x="6966064" y="308610"/>
                  </a:lnTo>
                  <a:lnTo>
                    <a:pt x="6931444" y="256781"/>
                  </a:lnTo>
                  <a:lnTo>
                    <a:pt x="6891896" y="208597"/>
                  </a:lnTo>
                  <a:lnTo>
                    <a:pt x="6847827" y="164528"/>
                  </a:lnTo>
                  <a:lnTo>
                    <a:pt x="6799643" y="124980"/>
                  </a:lnTo>
                  <a:lnTo>
                    <a:pt x="6747815" y="90360"/>
                  </a:lnTo>
                  <a:lnTo>
                    <a:pt x="6692849" y="60972"/>
                  </a:lnTo>
                  <a:lnTo>
                    <a:pt x="6635255" y="37122"/>
                  </a:lnTo>
                  <a:lnTo>
                    <a:pt x="6575615" y="19024"/>
                  </a:lnTo>
                  <a:lnTo>
                    <a:pt x="6514478" y="6870"/>
                  </a:lnTo>
                  <a:lnTo>
                    <a:pt x="6452451" y="762"/>
                  </a:lnTo>
                  <a:lnTo>
                    <a:pt x="634390" y="0"/>
                  </a:lnTo>
                  <a:lnTo>
                    <a:pt x="603224" y="762"/>
                  </a:lnTo>
                  <a:lnTo>
                    <a:pt x="541197" y="6870"/>
                  </a:lnTo>
                  <a:lnTo>
                    <a:pt x="480060" y="19024"/>
                  </a:lnTo>
                  <a:lnTo>
                    <a:pt x="420408" y="37122"/>
                  </a:lnTo>
                  <a:lnTo>
                    <a:pt x="362826" y="60972"/>
                  </a:lnTo>
                  <a:lnTo>
                    <a:pt x="307860" y="90360"/>
                  </a:lnTo>
                  <a:lnTo>
                    <a:pt x="256032" y="124980"/>
                  </a:lnTo>
                  <a:lnTo>
                    <a:pt x="207848" y="164528"/>
                  </a:lnTo>
                  <a:lnTo>
                    <a:pt x="163779" y="208597"/>
                  </a:lnTo>
                  <a:lnTo>
                    <a:pt x="124231" y="256781"/>
                  </a:lnTo>
                  <a:lnTo>
                    <a:pt x="89598" y="308610"/>
                  </a:lnTo>
                  <a:lnTo>
                    <a:pt x="60223" y="363575"/>
                  </a:lnTo>
                  <a:lnTo>
                    <a:pt x="36372" y="421170"/>
                  </a:lnTo>
                  <a:lnTo>
                    <a:pt x="18275" y="480809"/>
                  </a:lnTo>
                  <a:lnTo>
                    <a:pt x="6108" y="541947"/>
                  </a:lnTo>
                  <a:lnTo>
                    <a:pt x="0" y="603973"/>
                  </a:lnTo>
                  <a:lnTo>
                    <a:pt x="0" y="666305"/>
                  </a:lnTo>
                  <a:lnTo>
                    <a:pt x="6108" y="728332"/>
                  </a:lnTo>
                  <a:lnTo>
                    <a:pt x="18275" y="789470"/>
                  </a:lnTo>
                  <a:lnTo>
                    <a:pt x="36372" y="849122"/>
                  </a:lnTo>
                  <a:lnTo>
                    <a:pt x="60223" y="906703"/>
                  </a:lnTo>
                  <a:lnTo>
                    <a:pt x="89598" y="961669"/>
                  </a:lnTo>
                  <a:lnTo>
                    <a:pt x="124231" y="1013498"/>
                  </a:lnTo>
                  <a:lnTo>
                    <a:pt x="163779" y="1061681"/>
                  </a:lnTo>
                  <a:lnTo>
                    <a:pt x="207848" y="1105750"/>
                  </a:lnTo>
                  <a:lnTo>
                    <a:pt x="256032" y="1145298"/>
                  </a:lnTo>
                  <a:lnTo>
                    <a:pt x="307860" y="1179931"/>
                  </a:lnTo>
                  <a:lnTo>
                    <a:pt x="362826" y="1209306"/>
                  </a:lnTo>
                  <a:lnTo>
                    <a:pt x="420408" y="1233157"/>
                  </a:lnTo>
                  <a:lnTo>
                    <a:pt x="480060" y="1251254"/>
                  </a:lnTo>
                  <a:lnTo>
                    <a:pt x="541197" y="1263408"/>
                  </a:lnTo>
                  <a:lnTo>
                    <a:pt x="603224" y="1269530"/>
                  </a:lnTo>
                  <a:lnTo>
                    <a:pt x="4092410" y="1270292"/>
                  </a:lnTo>
                  <a:lnTo>
                    <a:pt x="4104817" y="1270000"/>
                  </a:lnTo>
                  <a:lnTo>
                    <a:pt x="6421285" y="1270292"/>
                  </a:lnTo>
                  <a:lnTo>
                    <a:pt x="6514478" y="1263408"/>
                  </a:lnTo>
                  <a:lnTo>
                    <a:pt x="6575615" y="1251254"/>
                  </a:lnTo>
                  <a:lnTo>
                    <a:pt x="6635255" y="1233157"/>
                  </a:lnTo>
                  <a:lnTo>
                    <a:pt x="6692849" y="1209306"/>
                  </a:lnTo>
                  <a:lnTo>
                    <a:pt x="6747815" y="1179931"/>
                  </a:lnTo>
                  <a:lnTo>
                    <a:pt x="6799643" y="1145298"/>
                  </a:lnTo>
                  <a:lnTo>
                    <a:pt x="6847827" y="1105750"/>
                  </a:lnTo>
                  <a:lnTo>
                    <a:pt x="6891896" y="1061681"/>
                  </a:lnTo>
                  <a:lnTo>
                    <a:pt x="6931444" y="1013498"/>
                  </a:lnTo>
                  <a:lnTo>
                    <a:pt x="6966064" y="961669"/>
                  </a:lnTo>
                  <a:lnTo>
                    <a:pt x="6995452" y="906703"/>
                  </a:lnTo>
                  <a:lnTo>
                    <a:pt x="7019303" y="849122"/>
                  </a:lnTo>
                  <a:lnTo>
                    <a:pt x="7037400" y="789470"/>
                  </a:lnTo>
                  <a:lnTo>
                    <a:pt x="7049554" y="728332"/>
                  </a:lnTo>
                  <a:lnTo>
                    <a:pt x="7055663" y="666305"/>
                  </a:lnTo>
                  <a:lnTo>
                    <a:pt x="7055663" y="603973"/>
                  </a:lnTo>
                  <a:close/>
                </a:path>
              </a:pathLst>
            </a:custGeom>
            <a:solidFill>
              <a:srgbClr val="312E2E"/>
            </a:solidFill>
          </p:spPr>
          <p:txBody>
            <a:bodyPr wrap="square" lIns="0" tIns="0" rIns="0" bIns="0" rtlCol="0"/>
            <a:lstStyle/>
            <a:p>
              <a:endParaRPr/>
            </a:p>
          </p:txBody>
        </p:sp>
        <p:pic>
          <p:nvPicPr>
            <p:cNvPr id="5" name="object 5"/>
            <p:cNvPicPr/>
            <p:nvPr/>
          </p:nvPicPr>
          <p:blipFill>
            <a:blip r:embed="rId2" cstate="print"/>
            <a:stretch>
              <a:fillRect/>
            </a:stretch>
          </p:blipFill>
          <p:spPr>
            <a:xfrm>
              <a:off x="8288417" y="1028700"/>
              <a:ext cx="495299" cy="485774"/>
            </a:xfrm>
            <a:prstGeom prst="rect">
              <a:avLst/>
            </a:prstGeom>
          </p:spPr>
        </p:pic>
      </p:grpSp>
      <p:pic>
        <p:nvPicPr>
          <p:cNvPr id="6" name="object 6"/>
          <p:cNvPicPr/>
          <p:nvPr/>
        </p:nvPicPr>
        <p:blipFill>
          <a:blip r:embed="rId2" cstate="print"/>
          <a:stretch>
            <a:fillRect/>
          </a:stretch>
        </p:blipFill>
        <p:spPr>
          <a:xfrm>
            <a:off x="17259300" y="1701483"/>
            <a:ext cx="495299" cy="485774"/>
          </a:xfrm>
          <a:prstGeom prst="rect">
            <a:avLst/>
          </a:prstGeom>
        </p:spPr>
      </p:pic>
      <p:pic>
        <p:nvPicPr>
          <p:cNvPr id="7" name="object 7"/>
          <p:cNvPicPr/>
          <p:nvPr/>
        </p:nvPicPr>
        <p:blipFill>
          <a:blip r:embed="rId2" cstate="print"/>
          <a:stretch>
            <a:fillRect/>
          </a:stretch>
        </p:blipFill>
        <p:spPr>
          <a:xfrm>
            <a:off x="10975781" y="309217"/>
            <a:ext cx="495299" cy="485774"/>
          </a:xfrm>
          <a:prstGeom prst="rect">
            <a:avLst/>
          </a:prstGeom>
        </p:spPr>
      </p:pic>
      <p:pic>
        <p:nvPicPr>
          <p:cNvPr id="8" name="object 8"/>
          <p:cNvPicPr/>
          <p:nvPr/>
        </p:nvPicPr>
        <p:blipFill>
          <a:blip r:embed="rId2" cstate="print"/>
          <a:stretch>
            <a:fillRect/>
          </a:stretch>
        </p:blipFill>
        <p:spPr>
          <a:xfrm>
            <a:off x="10975781" y="3187895"/>
            <a:ext cx="495299" cy="485774"/>
          </a:xfrm>
          <a:prstGeom prst="rect">
            <a:avLst/>
          </a:prstGeom>
        </p:spPr>
      </p:pic>
      <p:sp>
        <p:nvSpPr>
          <p:cNvPr id="9" name="object 9"/>
          <p:cNvSpPr txBox="1">
            <a:spLocks noGrp="1"/>
          </p:cNvSpPr>
          <p:nvPr>
            <p:ph type="title"/>
          </p:nvPr>
        </p:nvSpPr>
        <p:spPr>
          <a:xfrm>
            <a:off x="2597410" y="1131537"/>
            <a:ext cx="5543550" cy="787400"/>
          </a:xfrm>
          <a:prstGeom prst="rect">
            <a:avLst/>
          </a:prstGeom>
        </p:spPr>
        <p:txBody>
          <a:bodyPr vert="horz" wrap="square" lIns="0" tIns="12700" rIns="0" bIns="0" rtlCol="0">
            <a:spAutoFit/>
          </a:bodyPr>
          <a:lstStyle/>
          <a:p>
            <a:pPr marL="12700">
              <a:lnSpc>
                <a:spcPct val="100000"/>
              </a:lnSpc>
              <a:spcBef>
                <a:spcPts val="100"/>
              </a:spcBef>
            </a:pPr>
            <a:r>
              <a:rPr sz="5000" spc="434" dirty="0">
                <a:solidFill>
                  <a:srgbClr val="F4F5FB"/>
                </a:solidFill>
                <a:latin typeface="Trebuchet MS"/>
                <a:cs typeface="Trebuchet MS"/>
              </a:rPr>
              <a:t>Techniques</a:t>
            </a:r>
            <a:r>
              <a:rPr sz="5000" spc="-350" dirty="0">
                <a:solidFill>
                  <a:srgbClr val="F4F5FB"/>
                </a:solidFill>
                <a:latin typeface="Trebuchet MS"/>
                <a:cs typeface="Trebuchet MS"/>
              </a:rPr>
              <a:t> </a:t>
            </a:r>
            <a:r>
              <a:rPr sz="5000" spc="565" dirty="0">
                <a:solidFill>
                  <a:srgbClr val="F4F5FB"/>
                </a:solidFill>
                <a:latin typeface="Trebuchet MS"/>
                <a:cs typeface="Trebuchet MS"/>
              </a:rPr>
              <a:t>used</a:t>
            </a:r>
            <a:endParaRPr sz="5000" dirty="0">
              <a:latin typeface="Trebuchet MS"/>
              <a:cs typeface="Trebuchet MS"/>
            </a:endParaRPr>
          </a:p>
        </p:txBody>
      </p:sp>
      <p:pic>
        <p:nvPicPr>
          <p:cNvPr id="10" name="object 10"/>
          <p:cNvPicPr/>
          <p:nvPr/>
        </p:nvPicPr>
        <p:blipFill>
          <a:blip r:embed="rId3" cstate="print"/>
          <a:stretch>
            <a:fillRect/>
          </a:stretch>
        </p:blipFill>
        <p:spPr>
          <a:xfrm>
            <a:off x="14149699" y="1271489"/>
            <a:ext cx="3600449" cy="3600449"/>
          </a:xfrm>
          <a:prstGeom prst="rect">
            <a:avLst/>
          </a:prstGeom>
        </p:spPr>
      </p:pic>
      <p:pic>
        <p:nvPicPr>
          <p:cNvPr id="11" name="object 11"/>
          <p:cNvPicPr/>
          <p:nvPr/>
        </p:nvPicPr>
        <p:blipFill>
          <a:blip r:embed="rId4" cstate="print"/>
          <a:stretch>
            <a:fillRect/>
          </a:stretch>
        </p:blipFill>
        <p:spPr>
          <a:xfrm>
            <a:off x="1495424" y="3310044"/>
            <a:ext cx="152400" cy="152399"/>
          </a:xfrm>
          <a:prstGeom prst="rect">
            <a:avLst/>
          </a:prstGeom>
        </p:spPr>
      </p:pic>
      <p:pic>
        <p:nvPicPr>
          <p:cNvPr id="12" name="object 12"/>
          <p:cNvPicPr/>
          <p:nvPr/>
        </p:nvPicPr>
        <p:blipFill>
          <a:blip r:embed="rId4" cstate="print"/>
          <a:stretch>
            <a:fillRect/>
          </a:stretch>
        </p:blipFill>
        <p:spPr>
          <a:xfrm>
            <a:off x="1495424" y="5195994"/>
            <a:ext cx="152400" cy="152399"/>
          </a:xfrm>
          <a:prstGeom prst="rect">
            <a:avLst/>
          </a:prstGeom>
        </p:spPr>
      </p:pic>
      <p:pic>
        <p:nvPicPr>
          <p:cNvPr id="13" name="object 13"/>
          <p:cNvPicPr/>
          <p:nvPr/>
        </p:nvPicPr>
        <p:blipFill>
          <a:blip r:embed="rId4" cstate="print"/>
          <a:stretch>
            <a:fillRect/>
          </a:stretch>
        </p:blipFill>
        <p:spPr>
          <a:xfrm>
            <a:off x="1495424" y="7081944"/>
            <a:ext cx="152400" cy="152399"/>
          </a:xfrm>
          <a:prstGeom prst="rect">
            <a:avLst/>
          </a:prstGeom>
        </p:spPr>
      </p:pic>
      <p:pic>
        <p:nvPicPr>
          <p:cNvPr id="14" name="object 14"/>
          <p:cNvPicPr/>
          <p:nvPr/>
        </p:nvPicPr>
        <p:blipFill>
          <a:blip r:embed="rId4" cstate="print"/>
          <a:stretch>
            <a:fillRect/>
          </a:stretch>
        </p:blipFill>
        <p:spPr>
          <a:xfrm>
            <a:off x="1495424" y="8339244"/>
            <a:ext cx="152400" cy="152398"/>
          </a:xfrm>
          <a:prstGeom prst="rect">
            <a:avLst/>
          </a:prstGeom>
        </p:spPr>
      </p:pic>
      <p:sp>
        <p:nvSpPr>
          <p:cNvPr id="15" name="object 15"/>
          <p:cNvSpPr txBox="1"/>
          <p:nvPr/>
        </p:nvSpPr>
        <p:spPr>
          <a:xfrm>
            <a:off x="1016000" y="2996354"/>
            <a:ext cx="14549119" cy="5683250"/>
          </a:xfrm>
          <a:prstGeom prst="rect">
            <a:avLst/>
          </a:prstGeom>
        </p:spPr>
        <p:txBody>
          <a:bodyPr vert="horz" wrap="square" lIns="0" tIns="12065" rIns="0" bIns="0" rtlCol="0">
            <a:spAutoFit/>
          </a:bodyPr>
          <a:lstStyle/>
          <a:p>
            <a:pPr marL="752475" marR="723900" indent="101600">
              <a:lnSpc>
                <a:spcPct val="105800"/>
              </a:lnSpc>
              <a:spcBef>
                <a:spcPts val="95"/>
              </a:spcBef>
            </a:pPr>
            <a:r>
              <a:rPr sz="3900" spc="695" dirty="0">
                <a:solidFill>
                  <a:srgbClr val="F4F5FB"/>
                </a:solidFill>
                <a:latin typeface="Trebuchet MS"/>
                <a:cs typeface="Trebuchet MS"/>
              </a:rPr>
              <a:t>Image</a:t>
            </a:r>
            <a:r>
              <a:rPr sz="3900" spc="-215" dirty="0">
                <a:solidFill>
                  <a:srgbClr val="F4F5FB"/>
                </a:solidFill>
                <a:latin typeface="Trebuchet MS"/>
                <a:cs typeface="Trebuchet MS"/>
              </a:rPr>
              <a:t> </a:t>
            </a:r>
            <a:r>
              <a:rPr sz="3900" spc="430" dirty="0">
                <a:solidFill>
                  <a:srgbClr val="F4F5FB"/>
                </a:solidFill>
                <a:latin typeface="Trebuchet MS"/>
                <a:cs typeface="Trebuchet MS"/>
              </a:rPr>
              <a:t>processing</a:t>
            </a:r>
            <a:r>
              <a:rPr sz="3900" spc="-215" dirty="0">
                <a:solidFill>
                  <a:srgbClr val="F4F5FB"/>
                </a:solidFill>
                <a:latin typeface="Trebuchet MS"/>
                <a:cs typeface="Trebuchet MS"/>
              </a:rPr>
              <a:t> </a:t>
            </a:r>
            <a:r>
              <a:rPr sz="3900" spc="70" dirty="0">
                <a:solidFill>
                  <a:srgbClr val="F4F5FB"/>
                </a:solidFill>
                <a:latin typeface="Trebuchet MS"/>
                <a:cs typeface="Trebuchet MS"/>
              </a:rPr>
              <a:t>filters</a:t>
            </a:r>
            <a:r>
              <a:rPr sz="3900" spc="-215" dirty="0">
                <a:solidFill>
                  <a:srgbClr val="F4F5FB"/>
                </a:solidFill>
                <a:latin typeface="Trebuchet MS"/>
                <a:cs typeface="Trebuchet MS"/>
              </a:rPr>
              <a:t> </a:t>
            </a:r>
            <a:r>
              <a:rPr sz="3900" spc="100" dirty="0">
                <a:solidFill>
                  <a:srgbClr val="F4F5FB"/>
                </a:solidFill>
                <a:latin typeface="Trebuchet MS"/>
                <a:cs typeface="Trebuchet MS"/>
              </a:rPr>
              <a:t>like</a:t>
            </a:r>
            <a:r>
              <a:rPr sz="3900" spc="-215" dirty="0">
                <a:solidFill>
                  <a:srgbClr val="F4F5FB"/>
                </a:solidFill>
                <a:latin typeface="Trebuchet MS"/>
                <a:cs typeface="Trebuchet MS"/>
              </a:rPr>
              <a:t> </a:t>
            </a:r>
            <a:r>
              <a:rPr sz="3900" spc="90" dirty="0">
                <a:solidFill>
                  <a:srgbClr val="F4F5FB"/>
                </a:solidFill>
                <a:latin typeface="Trebuchet MS"/>
                <a:cs typeface="Trebuchet MS"/>
              </a:rPr>
              <a:t>2D,</a:t>
            </a:r>
            <a:r>
              <a:rPr sz="3900" spc="-215" dirty="0">
                <a:solidFill>
                  <a:srgbClr val="F4F5FB"/>
                </a:solidFill>
                <a:latin typeface="Trebuchet MS"/>
                <a:cs typeface="Trebuchet MS"/>
              </a:rPr>
              <a:t> </a:t>
            </a:r>
            <a:r>
              <a:rPr sz="3900" spc="484" dirty="0">
                <a:solidFill>
                  <a:srgbClr val="F4F5FB"/>
                </a:solidFill>
                <a:latin typeface="Trebuchet MS"/>
                <a:cs typeface="Trebuchet MS"/>
              </a:rPr>
              <a:t>image</a:t>
            </a:r>
            <a:r>
              <a:rPr sz="3900" spc="-215" dirty="0">
                <a:solidFill>
                  <a:srgbClr val="F4F5FB"/>
                </a:solidFill>
                <a:latin typeface="Trebuchet MS"/>
                <a:cs typeface="Trebuchet MS"/>
              </a:rPr>
              <a:t> </a:t>
            </a:r>
            <a:r>
              <a:rPr sz="3900" spc="409" dirty="0">
                <a:solidFill>
                  <a:srgbClr val="F4F5FB"/>
                </a:solidFill>
                <a:latin typeface="Trebuchet MS"/>
                <a:cs typeface="Trebuchet MS"/>
              </a:rPr>
              <a:t>sharpening </a:t>
            </a:r>
            <a:r>
              <a:rPr sz="3900" spc="-1160" dirty="0">
                <a:solidFill>
                  <a:srgbClr val="F4F5FB"/>
                </a:solidFill>
                <a:latin typeface="Trebuchet MS"/>
                <a:cs typeface="Trebuchet MS"/>
              </a:rPr>
              <a:t> </a:t>
            </a:r>
            <a:r>
              <a:rPr sz="3900" spc="525" dirty="0">
                <a:solidFill>
                  <a:srgbClr val="F4F5FB"/>
                </a:solidFill>
                <a:latin typeface="Trebuchet MS"/>
                <a:cs typeface="Trebuchet MS"/>
              </a:rPr>
              <a:t>and</a:t>
            </a:r>
            <a:r>
              <a:rPr sz="3900" spc="-210" dirty="0">
                <a:solidFill>
                  <a:srgbClr val="F4F5FB"/>
                </a:solidFill>
                <a:latin typeface="Trebuchet MS"/>
                <a:cs typeface="Trebuchet MS"/>
              </a:rPr>
              <a:t> </a:t>
            </a:r>
            <a:r>
              <a:rPr sz="3900" spc="365" dirty="0">
                <a:solidFill>
                  <a:srgbClr val="F4F5FB"/>
                </a:solidFill>
                <a:latin typeface="Trebuchet MS"/>
                <a:cs typeface="Trebuchet MS"/>
              </a:rPr>
              <a:t>noise</a:t>
            </a:r>
            <a:r>
              <a:rPr sz="3900" spc="-204" dirty="0">
                <a:solidFill>
                  <a:srgbClr val="F4F5FB"/>
                </a:solidFill>
                <a:latin typeface="Trebuchet MS"/>
                <a:cs typeface="Trebuchet MS"/>
              </a:rPr>
              <a:t> </a:t>
            </a:r>
            <a:r>
              <a:rPr sz="3900" spc="70" dirty="0">
                <a:solidFill>
                  <a:srgbClr val="F4F5FB"/>
                </a:solidFill>
                <a:latin typeface="Trebuchet MS"/>
                <a:cs typeface="Trebuchet MS"/>
              </a:rPr>
              <a:t>filters</a:t>
            </a:r>
            <a:endParaRPr sz="3900">
              <a:latin typeface="Trebuchet MS"/>
              <a:cs typeface="Trebuchet MS"/>
            </a:endParaRPr>
          </a:p>
          <a:p>
            <a:pPr>
              <a:lnSpc>
                <a:spcPct val="100000"/>
              </a:lnSpc>
              <a:spcBef>
                <a:spcPts val="15"/>
              </a:spcBef>
            </a:pPr>
            <a:endParaRPr sz="4250">
              <a:latin typeface="Trebuchet MS"/>
              <a:cs typeface="Trebuchet MS"/>
            </a:endParaRPr>
          </a:p>
          <a:p>
            <a:pPr marL="998855" marR="2268855" indent="-144780">
              <a:lnSpc>
                <a:spcPct val="105800"/>
              </a:lnSpc>
              <a:tabLst>
                <a:tab pos="3385820" algn="l"/>
              </a:tabLst>
            </a:pPr>
            <a:r>
              <a:rPr sz="3900" spc="265" dirty="0">
                <a:solidFill>
                  <a:srgbClr val="F4F5FB"/>
                </a:solidFill>
                <a:latin typeface="Trebuchet MS"/>
                <a:cs typeface="Trebuchet MS"/>
              </a:rPr>
              <a:t>Python</a:t>
            </a:r>
            <a:r>
              <a:rPr sz="3900" spc="-204" dirty="0">
                <a:solidFill>
                  <a:srgbClr val="F4F5FB"/>
                </a:solidFill>
                <a:latin typeface="Trebuchet MS"/>
                <a:cs typeface="Trebuchet MS"/>
              </a:rPr>
              <a:t> </a:t>
            </a:r>
            <a:r>
              <a:rPr sz="3900" spc="525" dirty="0">
                <a:solidFill>
                  <a:srgbClr val="F4F5FB"/>
                </a:solidFill>
                <a:latin typeface="Trebuchet MS"/>
                <a:cs typeface="Trebuchet MS"/>
              </a:rPr>
              <a:t>and</a:t>
            </a:r>
            <a:r>
              <a:rPr sz="3900" spc="-200" dirty="0">
                <a:solidFill>
                  <a:srgbClr val="F4F5FB"/>
                </a:solidFill>
                <a:latin typeface="Trebuchet MS"/>
                <a:cs typeface="Trebuchet MS"/>
              </a:rPr>
              <a:t> </a:t>
            </a:r>
            <a:r>
              <a:rPr sz="3900" spc="60" dirty="0">
                <a:solidFill>
                  <a:srgbClr val="F4F5FB"/>
                </a:solidFill>
                <a:latin typeface="Trebuchet MS"/>
                <a:cs typeface="Trebuchet MS"/>
              </a:rPr>
              <a:t>its</a:t>
            </a:r>
            <a:r>
              <a:rPr sz="3900" spc="-204" dirty="0">
                <a:solidFill>
                  <a:srgbClr val="F4F5FB"/>
                </a:solidFill>
                <a:latin typeface="Trebuchet MS"/>
                <a:cs typeface="Trebuchet MS"/>
              </a:rPr>
              <a:t> </a:t>
            </a:r>
            <a:r>
              <a:rPr sz="3900" spc="220" dirty="0">
                <a:solidFill>
                  <a:srgbClr val="F4F5FB"/>
                </a:solidFill>
                <a:latin typeface="Trebuchet MS"/>
                <a:cs typeface="Trebuchet MS"/>
              </a:rPr>
              <a:t>libraires</a:t>
            </a:r>
            <a:r>
              <a:rPr sz="3900" spc="-200" dirty="0">
                <a:solidFill>
                  <a:srgbClr val="F4F5FB"/>
                </a:solidFill>
                <a:latin typeface="Trebuchet MS"/>
                <a:cs typeface="Trebuchet MS"/>
              </a:rPr>
              <a:t> </a:t>
            </a:r>
            <a:r>
              <a:rPr sz="3900" spc="100" dirty="0">
                <a:solidFill>
                  <a:srgbClr val="F4F5FB"/>
                </a:solidFill>
                <a:latin typeface="Trebuchet MS"/>
                <a:cs typeface="Trebuchet MS"/>
              </a:rPr>
              <a:t>like</a:t>
            </a:r>
            <a:r>
              <a:rPr sz="3900" spc="-200" dirty="0">
                <a:solidFill>
                  <a:srgbClr val="F4F5FB"/>
                </a:solidFill>
                <a:latin typeface="Trebuchet MS"/>
                <a:cs typeface="Trebuchet MS"/>
              </a:rPr>
              <a:t> </a:t>
            </a:r>
            <a:r>
              <a:rPr sz="3900" spc="114" dirty="0">
                <a:solidFill>
                  <a:srgbClr val="F4F5FB"/>
                </a:solidFill>
                <a:latin typeface="Trebuchet MS"/>
                <a:cs typeface="Trebuchet MS"/>
              </a:rPr>
              <a:t>Matplotlib,</a:t>
            </a:r>
            <a:r>
              <a:rPr sz="3900" spc="-204" dirty="0">
                <a:solidFill>
                  <a:srgbClr val="F4F5FB"/>
                </a:solidFill>
                <a:latin typeface="Trebuchet MS"/>
                <a:cs typeface="Trebuchet MS"/>
              </a:rPr>
              <a:t> </a:t>
            </a:r>
            <a:r>
              <a:rPr sz="3900" spc="185" dirty="0">
                <a:solidFill>
                  <a:srgbClr val="F4F5FB"/>
                </a:solidFill>
                <a:latin typeface="Trebuchet MS"/>
                <a:cs typeface="Trebuchet MS"/>
              </a:rPr>
              <a:t>NumPy, </a:t>
            </a:r>
            <a:r>
              <a:rPr sz="3900" spc="-1160" dirty="0">
                <a:solidFill>
                  <a:srgbClr val="F4F5FB"/>
                </a:solidFill>
                <a:latin typeface="Trebuchet MS"/>
                <a:cs typeface="Trebuchet MS"/>
              </a:rPr>
              <a:t> </a:t>
            </a:r>
            <a:r>
              <a:rPr sz="3900" spc="320" dirty="0">
                <a:solidFill>
                  <a:srgbClr val="F4F5FB"/>
                </a:solidFill>
                <a:latin typeface="Trebuchet MS"/>
                <a:cs typeface="Trebuchet MS"/>
              </a:rPr>
              <a:t>openCV,	</a:t>
            </a:r>
            <a:r>
              <a:rPr sz="3900" spc="310" dirty="0">
                <a:solidFill>
                  <a:srgbClr val="F4F5FB"/>
                </a:solidFill>
                <a:latin typeface="Trebuchet MS"/>
                <a:cs typeface="Trebuchet MS"/>
              </a:rPr>
              <a:t>torch</a:t>
            </a:r>
            <a:r>
              <a:rPr sz="3900" spc="-210" dirty="0">
                <a:solidFill>
                  <a:srgbClr val="F4F5FB"/>
                </a:solidFill>
                <a:latin typeface="Trebuchet MS"/>
                <a:cs typeface="Trebuchet MS"/>
              </a:rPr>
              <a:t> </a:t>
            </a:r>
            <a:r>
              <a:rPr sz="3900" spc="60" dirty="0">
                <a:solidFill>
                  <a:srgbClr val="F4F5FB"/>
                </a:solidFill>
                <a:latin typeface="Trebuchet MS"/>
                <a:cs typeface="Trebuchet MS"/>
              </a:rPr>
              <a:t>etc.</a:t>
            </a:r>
            <a:r>
              <a:rPr sz="3900" spc="-210" dirty="0">
                <a:solidFill>
                  <a:srgbClr val="F4F5FB"/>
                </a:solidFill>
                <a:latin typeface="Trebuchet MS"/>
                <a:cs typeface="Trebuchet MS"/>
              </a:rPr>
              <a:t> </a:t>
            </a:r>
            <a:r>
              <a:rPr sz="3900" spc="220" dirty="0">
                <a:solidFill>
                  <a:srgbClr val="F4F5FB"/>
                </a:solidFill>
                <a:latin typeface="Trebuchet MS"/>
                <a:cs typeface="Trebuchet MS"/>
              </a:rPr>
              <a:t>for</a:t>
            </a:r>
            <a:r>
              <a:rPr sz="3900" spc="-204" dirty="0">
                <a:solidFill>
                  <a:srgbClr val="F4F5FB"/>
                </a:solidFill>
                <a:latin typeface="Trebuchet MS"/>
                <a:cs typeface="Trebuchet MS"/>
              </a:rPr>
              <a:t> </a:t>
            </a:r>
            <a:r>
              <a:rPr sz="3900" spc="145" dirty="0">
                <a:solidFill>
                  <a:srgbClr val="F4F5FB"/>
                </a:solidFill>
                <a:latin typeface="Trebuchet MS"/>
                <a:cs typeface="Trebuchet MS"/>
              </a:rPr>
              <a:t>this</a:t>
            </a:r>
            <a:r>
              <a:rPr sz="3900" spc="-210" dirty="0">
                <a:solidFill>
                  <a:srgbClr val="F4F5FB"/>
                </a:solidFill>
                <a:latin typeface="Trebuchet MS"/>
                <a:cs typeface="Trebuchet MS"/>
              </a:rPr>
              <a:t> </a:t>
            </a:r>
            <a:r>
              <a:rPr sz="3900" spc="135" dirty="0">
                <a:solidFill>
                  <a:srgbClr val="F4F5FB"/>
                </a:solidFill>
                <a:latin typeface="Trebuchet MS"/>
                <a:cs typeface="Trebuchet MS"/>
              </a:rPr>
              <a:t>project.</a:t>
            </a:r>
            <a:endParaRPr sz="3900">
              <a:latin typeface="Trebuchet MS"/>
              <a:cs typeface="Trebuchet MS"/>
            </a:endParaRPr>
          </a:p>
          <a:p>
            <a:pPr marL="12700">
              <a:lnSpc>
                <a:spcPct val="100000"/>
              </a:lnSpc>
              <a:spcBef>
                <a:spcPts val="270"/>
              </a:spcBef>
            </a:pPr>
            <a:r>
              <a:rPr sz="3900" spc="-484" dirty="0">
                <a:solidFill>
                  <a:srgbClr val="F4F5FB"/>
                </a:solidFill>
                <a:latin typeface="Trebuchet MS"/>
                <a:cs typeface="Trebuchet MS"/>
              </a:rPr>
              <a:t>,</a:t>
            </a:r>
            <a:endParaRPr sz="3900">
              <a:latin typeface="Trebuchet MS"/>
              <a:cs typeface="Trebuchet MS"/>
            </a:endParaRPr>
          </a:p>
          <a:p>
            <a:pPr marL="854075">
              <a:lnSpc>
                <a:spcPct val="100000"/>
              </a:lnSpc>
              <a:spcBef>
                <a:spcPts val="270"/>
              </a:spcBef>
            </a:pPr>
            <a:r>
              <a:rPr sz="3900" spc="445" dirty="0">
                <a:solidFill>
                  <a:srgbClr val="F4F5FB"/>
                </a:solidFill>
                <a:latin typeface="Trebuchet MS"/>
                <a:cs typeface="Trebuchet MS"/>
              </a:rPr>
              <a:t>Google</a:t>
            </a:r>
            <a:r>
              <a:rPr sz="3900" spc="-220" dirty="0">
                <a:solidFill>
                  <a:srgbClr val="F4F5FB"/>
                </a:solidFill>
                <a:latin typeface="Trebuchet MS"/>
                <a:cs typeface="Trebuchet MS"/>
              </a:rPr>
              <a:t> </a:t>
            </a:r>
            <a:r>
              <a:rPr sz="3900" spc="440" dirty="0">
                <a:solidFill>
                  <a:srgbClr val="F4F5FB"/>
                </a:solidFill>
                <a:latin typeface="Trebuchet MS"/>
                <a:cs typeface="Trebuchet MS"/>
              </a:rPr>
              <a:t>Colab</a:t>
            </a:r>
            <a:r>
              <a:rPr sz="3900" spc="-215" dirty="0">
                <a:solidFill>
                  <a:srgbClr val="F4F5FB"/>
                </a:solidFill>
                <a:latin typeface="Trebuchet MS"/>
                <a:cs typeface="Trebuchet MS"/>
              </a:rPr>
              <a:t> </a:t>
            </a:r>
            <a:r>
              <a:rPr sz="3900" spc="500" dirty="0">
                <a:solidFill>
                  <a:srgbClr val="F4F5FB"/>
                </a:solidFill>
                <a:latin typeface="Trebuchet MS"/>
                <a:cs typeface="Trebuchet MS"/>
              </a:rPr>
              <a:t>IDE</a:t>
            </a:r>
            <a:r>
              <a:rPr sz="3900" spc="-215" dirty="0">
                <a:solidFill>
                  <a:srgbClr val="F4F5FB"/>
                </a:solidFill>
                <a:latin typeface="Trebuchet MS"/>
                <a:cs typeface="Trebuchet MS"/>
              </a:rPr>
              <a:t> </a:t>
            </a:r>
            <a:r>
              <a:rPr sz="3900" spc="229" dirty="0">
                <a:solidFill>
                  <a:srgbClr val="F4F5FB"/>
                </a:solidFill>
                <a:latin typeface="Trebuchet MS"/>
                <a:cs typeface="Trebuchet MS"/>
              </a:rPr>
              <a:t>environment.</a:t>
            </a:r>
            <a:endParaRPr sz="3900">
              <a:latin typeface="Trebuchet MS"/>
              <a:cs typeface="Trebuchet MS"/>
            </a:endParaRPr>
          </a:p>
          <a:p>
            <a:pPr>
              <a:lnSpc>
                <a:spcPct val="100000"/>
              </a:lnSpc>
              <a:spcBef>
                <a:spcPts val="55"/>
              </a:spcBef>
            </a:pPr>
            <a:endParaRPr sz="4450">
              <a:latin typeface="Trebuchet MS"/>
              <a:cs typeface="Trebuchet MS"/>
            </a:endParaRPr>
          </a:p>
          <a:p>
            <a:pPr marL="854075">
              <a:lnSpc>
                <a:spcPct val="100000"/>
              </a:lnSpc>
            </a:pPr>
            <a:r>
              <a:rPr sz="3900" spc="245" dirty="0">
                <a:solidFill>
                  <a:srgbClr val="F4F5FB"/>
                </a:solidFill>
                <a:latin typeface="Trebuchet MS"/>
                <a:cs typeface="Trebuchet MS"/>
              </a:rPr>
              <a:t>For</a:t>
            </a:r>
            <a:r>
              <a:rPr sz="3900" spc="-210" dirty="0">
                <a:solidFill>
                  <a:srgbClr val="F4F5FB"/>
                </a:solidFill>
                <a:latin typeface="Trebuchet MS"/>
                <a:cs typeface="Trebuchet MS"/>
              </a:rPr>
              <a:t> </a:t>
            </a:r>
            <a:r>
              <a:rPr sz="3900" spc="385" dirty="0">
                <a:solidFill>
                  <a:srgbClr val="F4F5FB"/>
                </a:solidFill>
                <a:latin typeface="Trebuchet MS"/>
                <a:cs typeface="Trebuchet MS"/>
              </a:rPr>
              <a:t>Computer</a:t>
            </a:r>
            <a:r>
              <a:rPr sz="3900" spc="-204" dirty="0">
                <a:solidFill>
                  <a:srgbClr val="F4F5FB"/>
                </a:solidFill>
                <a:latin typeface="Trebuchet MS"/>
                <a:cs typeface="Trebuchet MS"/>
              </a:rPr>
              <a:t> </a:t>
            </a:r>
            <a:r>
              <a:rPr sz="3900" spc="250" dirty="0">
                <a:solidFill>
                  <a:srgbClr val="F4F5FB"/>
                </a:solidFill>
                <a:latin typeface="Trebuchet MS"/>
                <a:cs typeface="Trebuchet MS"/>
              </a:rPr>
              <a:t>Vision</a:t>
            </a:r>
            <a:r>
              <a:rPr sz="3900" spc="-204" dirty="0">
                <a:solidFill>
                  <a:srgbClr val="F4F5FB"/>
                </a:solidFill>
                <a:latin typeface="Trebuchet MS"/>
                <a:cs typeface="Trebuchet MS"/>
              </a:rPr>
              <a:t> </a:t>
            </a:r>
            <a:r>
              <a:rPr sz="3900" spc="300" dirty="0">
                <a:solidFill>
                  <a:srgbClr val="F4F5FB"/>
                </a:solidFill>
                <a:latin typeface="Trebuchet MS"/>
                <a:cs typeface="Trebuchet MS"/>
              </a:rPr>
              <a:t>we</a:t>
            </a:r>
            <a:r>
              <a:rPr sz="3900" spc="-204" dirty="0">
                <a:solidFill>
                  <a:srgbClr val="F4F5FB"/>
                </a:solidFill>
                <a:latin typeface="Trebuchet MS"/>
                <a:cs typeface="Trebuchet MS"/>
              </a:rPr>
              <a:t> </a:t>
            </a:r>
            <a:r>
              <a:rPr sz="3900" spc="315" dirty="0">
                <a:solidFill>
                  <a:srgbClr val="F4F5FB"/>
                </a:solidFill>
                <a:latin typeface="Trebuchet MS"/>
                <a:cs typeface="Trebuchet MS"/>
              </a:rPr>
              <a:t>explored</a:t>
            </a:r>
            <a:r>
              <a:rPr sz="3900" spc="-204" dirty="0">
                <a:solidFill>
                  <a:srgbClr val="F4F5FB"/>
                </a:solidFill>
                <a:latin typeface="Trebuchet MS"/>
                <a:cs typeface="Trebuchet MS"/>
              </a:rPr>
              <a:t> </a:t>
            </a:r>
            <a:r>
              <a:rPr sz="3900" spc="315" dirty="0">
                <a:solidFill>
                  <a:srgbClr val="F4F5FB"/>
                </a:solidFill>
                <a:latin typeface="Trebuchet MS"/>
                <a:cs typeface="Trebuchet MS"/>
              </a:rPr>
              <a:t>algorithms</a:t>
            </a:r>
            <a:r>
              <a:rPr sz="3900" spc="-204" dirty="0">
                <a:solidFill>
                  <a:srgbClr val="F4F5FB"/>
                </a:solidFill>
                <a:latin typeface="Trebuchet MS"/>
                <a:cs typeface="Trebuchet MS"/>
              </a:rPr>
              <a:t> </a:t>
            </a:r>
            <a:r>
              <a:rPr sz="3900" spc="100" dirty="0">
                <a:solidFill>
                  <a:srgbClr val="F4F5FB"/>
                </a:solidFill>
                <a:latin typeface="Trebuchet MS"/>
                <a:cs typeface="Trebuchet MS"/>
              </a:rPr>
              <a:t>like</a:t>
            </a:r>
            <a:r>
              <a:rPr sz="3900" spc="-210" dirty="0">
                <a:solidFill>
                  <a:srgbClr val="F4F5FB"/>
                </a:solidFill>
                <a:latin typeface="Trebuchet MS"/>
                <a:cs typeface="Trebuchet MS"/>
              </a:rPr>
              <a:t> </a:t>
            </a:r>
            <a:r>
              <a:rPr sz="3900" spc="300" dirty="0">
                <a:solidFill>
                  <a:srgbClr val="F4F5FB"/>
                </a:solidFill>
                <a:latin typeface="Trebuchet MS"/>
                <a:cs typeface="Trebuchet MS"/>
              </a:rPr>
              <a:t>YOLO</a:t>
            </a:r>
            <a:endParaRPr sz="390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11200" y="131412"/>
            <a:ext cx="6116320" cy="1797050"/>
          </a:xfrm>
          <a:prstGeom prst="rect">
            <a:avLst/>
          </a:prstGeom>
        </p:spPr>
        <p:txBody>
          <a:bodyPr vert="horz" wrap="square" lIns="0" tIns="12700" rIns="0" bIns="0" rtlCol="0">
            <a:spAutoFit/>
          </a:bodyPr>
          <a:lstStyle/>
          <a:p>
            <a:pPr marL="393065" marR="5080" indent="-381000">
              <a:lnSpc>
                <a:spcPct val="116199"/>
              </a:lnSpc>
              <a:spcBef>
                <a:spcPts val="100"/>
              </a:spcBef>
            </a:pPr>
            <a:r>
              <a:rPr sz="5000" spc="885" dirty="0">
                <a:solidFill>
                  <a:srgbClr val="F4F5FB"/>
                </a:solidFill>
                <a:latin typeface="Trebuchet MS"/>
                <a:cs typeface="Trebuchet MS"/>
              </a:rPr>
              <a:t>Image</a:t>
            </a:r>
            <a:r>
              <a:rPr sz="5000" spc="-320" dirty="0">
                <a:solidFill>
                  <a:srgbClr val="F4F5FB"/>
                </a:solidFill>
                <a:latin typeface="Trebuchet MS"/>
                <a:cs typeface="Trebuchet MS"/>
              </a:rPr>
              <a:t> </a:t>
            </a:r>
            <a:r>
              <a:rPr sz="5000" spc="545" dirty="0">
                <a:solidFill>
                  <a:srgbClr val="F4F5FB"/>
                </a:solidFill>
                <a:latin typeface="Trebuchet MS"/>
                <a:cs typeface="Trebuchet MS"/>
              </a:rPr>
              <a:t>processing </a:t>
            </a:r>
            <a:r>
              <a:rPr sz="5000" spc="-1490" dirty="0">
                <a:solidFill>
                  <a:srgbClr val="F4F5FB"/>
                </a:solidFill>
                <a:latin typeface="Trebuchet MS"/>
                <a:cs typeface="Trebuchet MS"/>
              </a:rPr>
              <a:t> </a:t>
            </a:r>
            <a:r>
              <a:rPr sz="5000" spc="360" dirty="0">
                <a:solidFill>
                  <a:srgbClr val="F4F5FB"/>
                </a:solidFill>
                <a:latin typeface="Trebuchet MS"/>
                <a:cs typeface="Trebuchet MS"/>
              </a:rPr>
              <a:t>implementation</a:t>
            </a:r>
            <a:endParaRPr sz="5000">
              <a:latin typeface="Trebuchet MS"/>
              <a:cs typeface="Trebuchet MS"/>
            </a:endParaRPr>
          </a:p>
        </p:txBody>
      </p:sp>
      <p:grpSp>
        <p:nvGrpSpPr>
          <p:cNvPr id="3" name="object 3"/>
          <p:cNvGrpSpPr/>
          <p:nvPr/>
        </p:nvGrpSpPr>
        <p:grpSpPr>
          <a:xfrm>
            <a:off x="10510598" y="868206"/>
            <a:ext cx="7150100" cy="5574665"/>
            <a:chOff x="10510598" y="868206"/>
            <a:chExt cx="7150100" cy="5574665"/>
          </a:xfrm>
        </p:grpSpPr>
        <p:pic>
          <p:nvPicPr>
            <p:cNvPr id="4" name="object 4"/>
            <p:cNvPicPr/>
            <p:nvPr/>
          </p:nvPicPr>
          <p:blipFill>
            <a:blip r:embed="rId2" cstate="print"/>
            <a:stretch>
              <a:fillRect/>
            </a:stretch>
          </p:blipFill>
          <p:spPr>
            <a:xfrm>
              <a:off x="10510598" y="6251992"/>
              <a:ext cx="190499" cy="190499"/>
            </a:xfrm>
            <a:prstGeom prst="rect">
              <a:avLst/>
            </a:prstGeom>
          </p:spPr>
        </p:pic>
        <p:pic>
          <p:nvPicPr>
            <p:cNvPr id="5" name="object 5"/>
            <p:cNvPicPr/>
            <p:nvPr/>
          </p:nvPicPr>
          <p:blipFill>
            <a:blip r:embed="rId3" cstate="print"/>
            <a:stretch>
              <a:fillRect/>
            </a:stretch>
          </p:blipFill>
          <p:spPr>
            <a:xfrm>
              <a:off x="14735899" y="868206"/>
              <a:ext cx="2924174" cy="2962274"/>
            </a:xfrm>
            <a:prstGeom prst="rect">
              <a:avLst/>
            </a:prstGeom>
          </p:spPr>
        </p:pic>
      </p:grpSp>
      <p:sp>
        <p:nvSpPr>
          <p:cNvPr id="6" name="object 6"/>
          <p:cNvSpPr txBox="1">
            <a:spLocks noGrp="1"/>
          </p:cNvSpPr>
          <p:nvPr>
            <p:ph type="subTitle" idx="4"/>
          </p:nvPr>
        </p:nvSpPr>
        <p:spPr>
          <a:prstGeom prst="rect">
            <a:avLst/>
          </a:prstGeom>
        </p:spPr>
        <p:txBody>
          <a:bodyPr vert="horz" wrap="square" lIns="0" tIns="12065" rIns="0" bIns="0" rtlCol="0">
            <a:spAutoFit/>
          </a:bodyPr>
          <a:lstStyle/>
          <a:p>
            <a:pPr marL="10201910" marR="5080" indent="-201295">
              <a:lnSpc>
                <a:spcPct val="116300"/>
              </a:lnSpc>
              <a:spcBef>
                <a:spcPts val="95"/>
              </a:spcBef>
            </a:pPr>
            <a:r>
              <a:rPr spc="-5" dirty="0"/>
              <a:t>Reducing the noise for </a:t>
            </a:r>
            <a:r>
              <a:rPr spc="-1375" dirty="0"/>
              <a:t> </a:t>
            </a:r>
            <a:r>
              <a:rPr spc="-5" dirty="0"/>
              <a:t>better</a:t>
            </a:r>
            <a:r>
              <a:rPr spc="-30" dirty="0"/>
              <a:t> </a:t>
            </a:r>
            <a:r>
              <a:rPr spc="-5" dirty="0"/>
              <a:t>recognization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608044"/>
            <a:ext cx="8671560" cy="817880"/>
          </a:xfrm>
          <a:prstGeom prst="rect">
            <a:avLst/>
          </a:prstGeom>
        </p:spPr>
        <p:txBody>
          <a:bodyPr vert="horz" wrap="square" lIns="0" tIns="12700" rIns="0" bIns="0" rtlCol="0">
            <a:spAutoFit/>
          </a:bodyPr>
          <a:lstStyle/>
          <a:p>
            <a:pPr marL="12700">
              <a:lnSpc>
                <a:spcPct val="100000"/>
              </a:lnSpc>
              <a:spcBef>
                <a:spcPts val="100"/>
              </a:spcBef>
            </a:pPr>
            <a:r>
              <a:rPr spc="-55" dirty="0"/>
              <a:t>Y</a:t>
            </a:r>
            <a:r>
              <a:rPr spc="25" dirty="0"/>
              <a:t>O</a:t>
            </a:r>
            <a:r>
              <a:rPr spc="165" dirty="0"/>
              <a:t>L</a:t>
            </a:r>
            <a:r>
              <a:rPr spc="30" dirty="0"/>
              <a:t>O</a:t>
            </a:r>
            <a:r>
              <a:rPr spc="-375" dirty="0"/>
              <a:t> </a:t>
            </a:r>
            <a:r>
              <a:rPr spc="-105" dirty="0"/>
              <a:t>A</a:t>
            </a:r>
            <a:r>
              <a:rPr spc="20" dirty="0"/>
              <a:t>l</a:t>
            </a:r>
            <a:r>
              <a:rPr spc="-380" dirty="0"/>
              <a:t>g</a:t>
            </a:r>
            <a:r>
              <a:rPr spc="20" dirty="0"/>
              <a:t>o</a:t>
            </a:r>
            <a:r>
              <a:rPr spc="-375" dirty="0"/>
              <a:t> </a:t>
            </a:r>
            <a:r>
              <a:rPr spc="60" dirty="0"/>
              <a:t>I</a:t>
            </a:r>
            <a:r>
              <a:rPr spc="-90" dirty="0"/>
              <a:t>m</a:t>
            </a:r>
            <a:r>
              <a:rPr spc="60" dirty="0"/>
              <a:t>p</a:t>
            </a:r>
            <a:r>
              <a:rPr spc="20" dirty="0"/>
              <a:t>l</a:t>
            </a:r>
            <a:r>
              <a:rPr spc="80" dirty="0"/>
              <a:t>e</a:t>
            </a:r>
            <a:r>
              <a:rPr spc="-90" dirty="0"/>
              <a:t>m</a:t>
            </a:r>
            <a:r>
              <a:rPr spc="80" dirty="0"/>
              <a:t>e</a:t>
            </a:r>
            <a:r>
              <a:rPr spc="-10" dirty="0"/>
              <a:t>n</a:t>
            </a:r>
            <a:r>
              <a:rPr spc="180" dirty="0"/>
              <a:t>t</a:t>
            </a:r>
            <a:r>
              <a:rPr spc="20" dirty="0"/>
              <a:t>a</a:t>
            </a:r>
            <a:r>
              <a:rPr spc="180" dirty="0"/>
              <a:t>t</a:t>
            </a:r>
            <a:r>
              <a:rPr spc="-114" dirty="0"/>
              <a:t>i</a:t>
            </a:r>
            <a:r>
              <a:rPr spc="15" dirty="0"/>
              <a:t>o</a:t>
            </a:r>
            <a:r>
              <a:rPr spc="-5" dirty="0"/>
              <a:t>n</a:t>
            </a:r>
          </a:p>
        </p:txBody>
      </p:sp>
      <p:pic>
        <p:nvPicPr>
          <p:cNvPr id="3" name="object 3"/>
          <p:cNvPicPr/>
          <p:nvPr/>
        </p:nvPicPr>
        <p:blipFill>
          <a:blip r:embed="rId2" cstate="print"/>
          <a:stretch>
            <a:fillRect/>
          </a:stretch>
        </p:blipFill>
        <p:spPr>
          <a:xfrm>
            <a:off x="14598978" y="1271490"/>
            <a:ext cx="2924174" cy="2962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3962" y="560901"/>
            <a:ext cx="476249" cy="466724"/>
          </a:xfrm>
          <a:prstGeom prst="rect">
            <a:avLst/>
          </a:prstGeom>
        </p:spPr>
      </p:pic>
      <p:pic>
        <p:nvPicPr>
          <p:cNvPr id="3" name="object 3"/>
          <p:cNvPicPr/>
          <p:nvPr/>
        </p:nvPicPr>
        <p:blipFill>
          <a:blip r:embed="rId2" cstate="print"/>
          <a:stretch>
            <a:fillRect/>
          </a:stretch>
        </p:blipFill>
        <p:spPr>
          <a:xfrm>
            <a:off x="8288417" y="1028700"/>
            <a:ext cx="495299" cy="485774"/>
          </a:xfrm>
          <a:prstGeom prst="rect">
            <a:avLst/>
          </a:prstGeom>
        </p:spPr>
      </p:pic>
      <p:pic>
        <p:nvPicPr>
          <p:cNvPr id="4" name="object 4"/>
          <p:cNvPicPr/>
          <p:nvPr/>
        </p:nvPicPr>
        <p:blipFill>
          <a:blip r:embed="rId2" cstate="print"/>
          <a:stretch>
            <a:fillRect/>
          </a:stretch>
        </p:blipFill>
        <p:spPr>
          <a:xfrm>
            <a:off x="10975781" y="309219"/>
            <a:ext cx="495299" cy="485774"/>
          </a:xfrm>
          <a:prstGeom prst="rect">
            <a:avLst/>
          </a:prstGeom>
        </p:spPr>
      </p:pic>
      <p:pic>
        <p:nvPicPr>
          <p:cNvPr id="5" name="object 5"/>
          <p:cNvPicPr/>
          <p:nvPr/>
        </p:nvPicPr>
        <p:blipFill>
          <a:blip r:embed="rId3" cstate="print"/>
          <a:stretch>
            <a:fillRect/>
          </a:stretch>
        </p:blipFill>
        <p:spPr>
          <a:xfrm>
            <a:off x="17589" y="3538087"/>
            <a:ext cx="1571624" cy="914399"/>
          </a:xfrm>
          <a:prstGeom prst="rect">
            <a:avLst/>
          </a:prstGeom>
        </p:spPr>
      </p:pic>
      <p:grpSp>
        <p:nvGrpSpPr>
          <p:cNvPr id="6" name="object 6"/>
          <p:cNvGrpSpPr/>
          <p:nvPr/>
        </p:nvGrpSpPr>
        <p:grpSpPr>
          <a:xfrm>
            <a:off x="0" y="0"/>
            <a:ext cx="18288000" cy="9637395"/>
            <a:chOff x="0" y="0"/>
            <a:chExt cx="18288000" cy="9637395"/>
          </a:xfrm>
        </p:grpSpPr>
        <p:pic>
          <p:nvPicPr>
            <p:cNvPr id="7" name="object 7"/>
            <p:cNvPicPr/>
            <p:nvPr/>
          </p:nvPicPr>
          <p:blipFill>
            <a:blip r:embed="rId3" cstate="print"/>
            <a:stretch>
              <a:fillRect/>
            </a:stretch>
          </p:blipFill>
          <p:spPr>
            <a:xfrm>
              <a:off x="11222173" y="1805304"/>
              <a:ext cx="1571624" cy="914399"/>
            </a:xfrm>
            <a:prstGeom prst="rect">
              <a:avLst/>
            </a:prstGeom>
          </p:spPr>
        </p:pic>
        <p:pic>
          <p:nvPicPr>
            <p:cNvPr id="8" name="object 8"/>
            <p:cNvPicPr/>
            <p:nvPr/>
          </p:nvPicPr>
          <p:blipFill>
            <a:blip r:embed="rId4" cstate="print"/>
            <a:stretch>
              <a:fillRect/>
            </a:stretch>
          </p:blipFill>
          <p:spPr>
            <a:xfrm>
              <a:off x="0" y="0"/>
              <a:ext cx="18287999" cy="4011267"/>
            </a:xfrm>
            <a:prstGeom prst="rect">
              <a:avLst/>
            </a:prstGeom>
          </p:spPr>
        </p:pic>
        <p:pic>
          <p:nvPicPr>
            <p:cNvPr id="9" name="object 9"/>
            <p:cNvPicPr/>
            <p:nvPr/>
          </p:nvPicPr>
          <p:blipFill>
            <a:blip r:embed="rId5" cstate="print"/>
            <a:stretch>
              <a:fillRect/>
            </a:stretch>
          </p:blipFill>
          <p:spPr>
            <a:xfrm>
              <a:off x="791331" y="2350669"/>
              <a:ext cx="12953999" cy="7286624"/>
            </a:xfrm>
            <a:prstGeom prst="rect">
              <a:avLst/>
            </a:prstGeom>
          </p:spPr>
        </p:pic>
        <p:pic>
          <p:nvPicPr>
            <p:cNvPr id="10" name="object 10"/>
            <p:cNvPicPr/>
            <p:nvPr/>
          </p:nvPicPr>
          <p:blipFill>
            <a:blip r:embed="rId6" cstate="print"/>
            <a:stretch>
              <a:fillRect/>
            </a:stretch>
          </p:blipFill>
          <p:spPr>
            <a:xfrm>
              <a:off x="14580942" y="1484251"/>
              <a:ext cx="2924174" cy="2962274"/>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65467" y="2746864"/>
            <a:ext cx="4224122" cy="4229099"/>
          </a:xfrm>
          <a:prstGeom prst="rect">
            <a:avLst/>
          </a:prstGeom>
        </p:spPr>
      </p:pic>
      <p:pic>
        <p:nvPicPr>
          <p:cNvPr id="3" name="object 3"/>
          <p:cNvPicPr/>
          <p:nvPr/>
        </p:nvPicPr>
        <p:blipFill>
          <a:blip r:embed="rId3" cstate="print"/>
          <a:stretch>
            <a:fillRect/>
          </a:stretch>
        </p:blipFill>
        <p:spPr>
          <a:xfrm>
            <a:off x="1040629" y="2806163"/>
            <a:ext cx="4207904" cy="4114799"/>
          </a:xfrm>
          <a:prstGeom prst="rect">
            <a:avLst/>
          </a:prstGeom>
        </p:spPr>
      </p:pic>
      <p:pic>
        <p:nvPicPr>
          <p:cNvPr id="4" name="object 4"/>
          <p:cNvPicPr/>
          <p:nvPr/>
        </p:nvPicPr>
        <p:blipFill>
          <a:blip r:embed="rId4" cstate="print"/>
          <a:stretch>
            <a:fillRect/>
          </a:stretch>
        </p:blipFill>
        <p:spPr>
          <a:xfrm>
            <a:off x="13131843" y="2668589"/>
            <a:ext cx="4381499" cy="4391024"/>
          </a:xfrm>
          <a:prstGeom prst="rect">
            <a:avLst/>
          </a:prstGeom>
        </p:spPr>
      </p:pic>
      <p:sp>
        <p:nvSpPr>
          <p:cNvPr id="5" name="object 5"/>
          <p:cNvSpPr/>
          <p:nvPr/>
        </p:nvSpPr>
        <p:spPr>
          <a:xfrm>
            <a:off x="5501517" y="4369580"/>
            <a:ext cx="1266825" cy="1266825"/>
          </a:xfrm>
          <a:custGeom>
            <a:avLst/>
            <a:gdLst/>
            <a:ahLst/>
            <a:cxnLst/>
            <a:rect l="l" t="t" r="r" b="b"/>
            <a:pathLst>
              <a:path w="1266825" h="1266825">
                <a:moveTo>
                  <a:pt x="633412" y="1266824"/>
                </a:moveTo>
                <a:lnTo>
                  <a:pt x="633412" y="950118"/>
                </a:lnTo>
                <a:lnTo>
                  <a:pt x="0" y="950118"/>
                </a:lnTo>
                <a:lnTo>
                  <a:pt x="0" y="316706"/>
                </a:lnTo>
                <a:lnTo>
                  <a:pt x="633412" y="316706"/>
                </a:lnTo>
                <a:lnTo>
                  <a:pt x="633412" y="0"/>
                </a:lnTo>
                <a:lnTo>
                  <a:pt x="1266824" y="633412"/>
                </a:lnTo>
                <a:lnTo>
                  <a:pt x="633412" y="1266824"/>
                </a:lnTo>
                <a:close/>
              </a:path>
            </a:pathLst>
          </a:custGeom>
          <a:solidFill>
            <a:srgbClr val="ECBC1C"/>
          </a:solidFill>
        </p:spPr>
        <p:txBody>
          <a:bodyPr wrap="square" lIns="0" tIns="0" rIns="0" bIns="0" rtlCol="0"/>
          <a:lstStyle/>
          <a:p>
            <a:endParaRPr/>
          </a:p>
        </p:txBody>
      </p:sp>
      <p:sp>
        <p:nvSpPr>
          <p:cNvPr id="6" name="object 6"/>
          <p:cNvSpPr/>
          <p:nvPr/>
        </p:nvSpPr>
        <p:spPr>
          <a:xfrm>
            <a:off x="11565839" y="4108613"/>
            <a:ext cx="1266825" cy="1266825"/>
          </a:xfrm>
          <a:custGeom>
            <a:avLst/>
            <a:gdLst/>
            <a:ahLst/>
            <a:cxnLst/>
            <a:rect l="l" t="t" r="r" b="b"/>
            <a:pathLst>
              <a:path w="1266825" h="1266825">
                <a:moveTo>
                  <a:pt x="633412" y="1266824"/>
                </a:moveTo>
                <a:lnTo>
                  <a:pt x="633412" y="950118"/>
                </a:lnTo>
                <a:lnTo>
                  <a:pt x="0" y="950118"/>
                </a:lnTo>
                <a:lnTo>
                  <a:pt x="0" y="316706"/>
                </a:lnTo>
                <a:lnTo>
                  <a:pt x="633412" y="316706"/>
                </a:lnTo>
                <a:lnTo>
                  <a:pt x="633412" y="0"/>
                </a:lnTo>
                <a:lnTo>
                  <a:pt x="1266824" y="633412"/>
                </a:lnTo>
                <a:lnTo>
                  <a:pt x="633412" y="1266824"/>
                </a:lnTo>
                <a:close/>
              </a:path>
            </a:pathLst>
          </a:custGeom>
          <a:solidFill>
            <a:srgbClr val="ECBC1C"/>
          </a:solidFill>
        </p:spPr>
        <p:txBody>
          <a:bodyPr wrap="square" lIns="0" tIns="0" rIns="0" bIns="0" rtlCol="0"/>
          <a:lstStyle/>
          <a:p>
            <a:endParaRPr/>
          </a:p>
        </p:txBody>
      </p:sp>
      <p:pic>
        <p:nvPicPr>
          <p:cNvPr id="7" name="object 7"/>
          <p:cNvPicPr/>
          <p:nvPr/>
        </p:nvPicPr>
        <p:blipFill>
          <a:blip r:embed="rId5" cstate="print"/>
          <a:stretch>
            <a:fillRect/>
          </a:stretch>
        </p:blipFill>
        <p:spPr>
          <a:xfrm>
            <a:off x="786383" y="3782567"/>
            <a:ext cx="4721351" cy="2426207"/>
          </a:xfrm>
          <a:prstGeom prst="rect">
            <a:avLst/>
          </a:prstGeom>
        </p:spPr>
      </p:pic>
      <p:pic>
        <p:nvPicPr>
          <p:cNvPr id="8" name="object 8"/>
          <p:cNvPicPr/>
          <p:nvPr/>
        </p:nvPicPr>
        <p:blipFill>
          <a:blip r:embed="rId6" cstate="print"/>
          <a:stretch>
            <a:fillRect/>
          </a:stretch>
        </p:blipFill>
        <p:spPr>
          <a:xfrm>
            <a:off x="6342887" y="3883151"/>
            <a:ext cx="5489447" cy="2304287"/>
          </a:xfrm>
          <a:prstGeom prst="rect">
            <a:avLst/>
          </a:prstGeom>
        </p:spPr>
      </p:pic>
      <p:pic>
        <p:nvPicPr>
          <p:cNvPr id="9" name="object 9"/>
          <p:cNvPicPr/>
          <p:nvPr/>
        </p:nvPicPr>
        <p:blipFill>
          <a:blip r:embed="rId7" cstate="print"/>
          <a:stretch>
            <a:fillRect/>
          </a:stretch>
        </p:blipFill>
        <p:spPr>
          <a:xfrm>
            <a:off x="12761975" y="3493007"/>
            <a:ext cx="5163311" cy="27431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TotalTime>
  <Words>744</Words>
  <Application>Microsoft Office PowerPoint</Application>
  <PresentationFormat>Custom</PresentationFormat>
  <Paragraphs>60</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 MT</vt:lpstr>
      <vt:lpstr>Calibri</vt:lpstr>
      <vt:lpstr>Lucida Sans Unicode</vt:lpstr>
      <vt:lpstr>Times New Roman</vt:lpstr>
      <vt:lpstr>Trebuchet MS</vt:lpstr>
      <vt:lpstr>Office Theme</vt:lpstr>
      <vt:lpstr>Detect Craters on Moon </vt:lpstr>
      <vt:lpstr>PowerPoint Presentation</vt:lpstr>
      <vt:lpstr>Introduction</vt:lpstr>
      <vt:lpstr>PowerPoint Presentation</vt:lpstr>
      <vt:lpstr>Techniques used</vt:lpstr>
      <vt:lpstr>PowerPoint Presentation</vt:lpstr>
      <vt:lpstr>YOLO Algo Implementation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2</dc:title>
  <dc:creator>Palak Deep Kaur</dc:creator>
  <cp:keywords>DAFPmBbwUfE,BAEbjmoiRKY</cp:keywords>
  <cp:lastModifiedBy>DEEPTI KANNAN</cp:lastModifiedBy>
  <cp:revision>1</cp:revision>
  <dcterms:created xsi:type="dcterms:W3CDTF">2022-11-19T13:13:15Z</dcterms:created>
  <dcterms:modified xsi:type="dcterms:W3CDTF">2022-11-19T14:02:31Z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2022-10-20T00:00:00Z</vt:filetime>
  </property>
  <property fmtid="{D5CDD505-2E9C-101B-9397-08002B2CF9AE}" pid="3" name="Creator">
    <vt:lpwstr>Canva</vt:lpwstr>
  </property>
  <property fmtid="{D5CDD505-2E9C-101B-9397-08002B2CF9AE}" pid="4" name="LastSaved">
    <vt:filetime>2022-10-20T00:00:00Z</vt:filetime>
  </property>
</Properties>
</file>